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4" r:id="rId8"/>
    <p:sldId id="265" r:id="rId9"/>
    <p:sldId id="266" r:id="rId10"/>
    <p:sldId id="267" r:id="rId11"/>
  </p:sldIdLst>
  <p:sldSz cx="9144000" cy="6858000" type="screen4x3"/>
  <p:notesSz cx="7315200" cy="96012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11" d="100"/>
          <a:sy n="111" d="100"/>
        </p:scale>
        <p:origin x="-1614" y="-7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kumimoji="1" lang="en-US" altLang="ja-JP" smtClean="0"/>
              <a:t>Click to edit Master title style</a:t>
            </a:r>
            <a:endParaRPr kumimoji="1" lang="ja-JP" alt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en-US" altLang="ja-JP" smtClean="0"/>
              <a:t>Click to edit Master subtitle style</a:t>
            </a:r>
            <a:endParaRPr kumimoji="1" lang="ja-JP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49B1BB-B6C7-49B5-8864-C83BC19085D7}" type="datetimeFigureOut">
              <a:rPr kumimoji="1" lang="ja-JP" altLang="en-US" smtClean="0"/>
              <a:t>2014/8/26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9994A-092E-44FB-AEC3-2F06E654056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852935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smtClean="0"/>
              <a:t>Click to edit Master title style</a:t>
            </a:r>
            <a:endParaRPr kumimoji="1" lang="ja-JP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en-US" altLang="ja-JP" smtClean="0"/>
              <a:t>Click to edit Master text styles</a:t>
            </a:r>
          </a:p>
          <a:p>
            <a:pPr lvl="1"/>
            <a:r>
              <a:rPr kumimoji="1" lang="en-US" altLang="ja-JP" smtClean="0"/>
              <a:t>Second level</a:t>
            </a:r>
          </a:p>
          <a:p>
            <a:pPr lvl="2"/>
            <a:r>
              <a:rPr kumimoji="1" lang="en-US" altLang="ja-JP" smtClean="0"/>
              <a:t>Third level</a:t>
            </a:r>
          </a:p>
          <a:p>
            <a:pPr lvl="3"/>
            <a:r>
              <a:rPr kumimoji="1" lang="en-US" altLang="ja-JP" smtClean="0"/>
              <a:t>Fourth level</a:t>
            </a:r>
          </a:p>
          <a:p>
            <a:pPr lvl="4"/>
            <a:r>
              <a:rPr kumimoji="1" lang="en-US" altLang="ja-JP" smtClean="0"/>
              <a:t>Fifth level</a:t>
            </a:r>
            <a:endParaRPr kumimoji="1" lang="ja-JP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49B1BB-B6C7-49B5-8864-C83BC19085D7}" type="datetimeFigureOut">
              <a:rPr kumimoji="1" lang="ja-JP" altLang="en-US" smtClean="0"/>
              <a:t>2014/8/26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9994A-092E-44FB-AEC3-2F06E654056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608630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1" lang="en-US" altLang="ja-JP" smtClean="0"/>
              <a:t>Click to edit Master title style</a:t>
            </a:r>
            <a:endParaRPr kumimoji="1" lang="ja-JP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kumimoji="1" lang="en-US" altLang="ja-JP" smtClean="0"/>
              <a:t>Click to edit Master text styles</a:t>
            </a:r>
          </a:p>
          <a:p>
            <a:pPr lvl="1"/>
            <a:r>
              <a:rPr kumimoji="1" lang="en-US" altLang="ja-JP" smtClean="0"/>
              <a:t>Second level</a:t>
            </a:r>
          </a:p>
          <a:p>
            <a:pPr lvl="2"/>
            <a:r>
              <a:rPr kumimoji="1" lang="en-US" altLang="ja-JP" smtClean="0"/>
              <a:t>Third level</a:t>
            </a:r>
          </a:p>
          <a:p>
            <a:pPr lvl="3"/>
            <a:r>
              <a:rPr kumimoji="1" lang="en-US" altLang="ja-JP" smtClean="0"/>
              <a:t>Fourth level</a:t>
            </a:r>
          </a:p>
          <a:p>
            <a:pPr lvl="4"/>
            <a:r>
              <a:rPr kumimoji="1" lang="en-US" altLang="ja-JP" smtClean="0"/>
              <a:t>Fifth level</a:t>
            </a:r>
            <a:endParaRPr kumimoji="1" lang="ja-JP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49B1BB-B6C7-49B5-8864-C83BC19085D7}" type="datetimeFigureOut">
              <a:rPr kumimoji="1" lang="ja-JP" altLang="en-US" smtClean="0"/>
              <a:t>2014/8/26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9994A-092E-44FB-AEC3-2F06E654056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30868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smtClean="0"/>
              <a:t>Click to edit Master title style</a:t>
            </a:r>
            <a:endParaRPr kumimoji="1" lang="ja-JP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en-US" altLang="ja-JP" smtClean="0"/>
              <a:t>Click to edit Master text styles</a:t>
            </a:r>
          </a:p>
          <a:p>
            <a:pPr lvl="1"/>
            <a:r>
              <a:rPr kumimoji="1" lang="en-US" altLang="ja-JP" smtClean="0"/>
              <a:t>Second level</a:t>
            </a:r>
          </a:p>
          <a:p>
            <a:pPr lvl="2"/>
            <a:r>
              <a:rPr kumimoji="1" lang="en-US" altLang="ja-JP" smtClean="0"/>
              <a:t>Third level</a:t>
            </a:r>
          </a:p>
          <a:p>
            <a:pPr lvl="3"/>
            <a:r>
              <a:rPr kumimoji="1" lang="en-US" altLang="ja-JP" smtClean="0"/>
              <a:t>Fourth level</a:t>
            </a:r>
          </a:p>
          <a:p>
            <a:pPr lvl="4"/>
            <a:r>
              <a:rPr kumimoji="1" lang="en-US" altLang="ja-JP" smtClean="0"/>
              <a:t>Fifth level</a:t>
            </a:r>
            <a:endParaRPr kumimoji="1" lang="ja-JP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49B1BB-B6C7-49B5-8864-C83BC19085D7}" type="datetimeFigureOut">
              <a:rPr kumimoji="1" lang="ja-JP" altLang="en-US" smtClean="0"/>
              <a:t>2014/8/26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9994A-092E-44FB-AEC3-2F06E654056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930881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1" lang="en-US" altLang="ja-JP" smtClean="0"/>
              <a:t>Click to edit Master title style</a:t>
            </a:r>
            <a:endParaRPr kumimoji="1" lang="ja-JP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en-US" altLang="ja-JP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49B1BB-B6C7-49B5-8864-C83BC19085D7}" type="datetimeFigureOut">
              <a:rPr kumimoji="1" lang="ja-JP" altLang="en-US" smtClean="0"/>
              <a:t>2014/8/26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9994A-092E-44FB-AEC3-2F06E654056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167539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smtClean="0"/>
              <a:t>Click to edit Master title style</a:t>
            </a:r>
            <a:endParaRPr kumimoji="1" lang="ja-JP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en-US" altLang="ja-JP" smtClean="0"/>
              <a:t>Click to edit Master text styles</a:t>
            </a:r>
          </a:p>
          <a:p>
            <a:pPr lvl="1"/>
            <a:r>
              <a:rPr kumimoji="1" lang="en-US" altLang="ja-JP" smtClean="0"/>
              <a:t>Second level</a:t>
            </a:r>
          </a:p>
          <a:p>
            <a:pPr lvl="2"/>
            <a:r>
              <a:rPr kumimoji="1" lang="en-US" altLang="ja-JP" smtClean="0"/>
              <a:t>Third level</a:t>
            </a:r>
          </a:p>
          <a:p>
            <a:pPr lvl="3"/>
            <a:r>
              <a:rPr kumimoji="1" lang="en-US" altLang="ja-JP" smtClean="0"/>
              <a:t>Fourth level</a:t>
            </a:r>
          </a:p>
          <a:p>
            <a:pPr lvl="4"/>
            <a:r>
              <a:rPr kumimoji="1" lang="en-US" altLang="ja-JP" smtClean="0"/>
              <a:t>Fifth level</a:t>
            </a:r>
            <a:endParaRPr kumimoji="1" lang="ja-JP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en-US" altLang="ja-JP" smtClean="0"/>
              <a:t>Click to edit Master text styles</a:t>
            </a:r>
          </a:p>
          <a:p>
            <a:pPr lvl="1"/>
            <a:r>
              <a:rPr kumimoji="1" lang="en-US" altLang="ja-JP" smtClean="0"/>
              <a:t>Second level</a:t>
            </a:r>
          </a:p>
          <a:p>
            <a:pPr lvl="2"/>
            <a:r>
              <a:rPr kumimoji="1" lang="en-US" altLang="ja-JP" smtClean="0"/>
              <a:t>Third level</a:t>
            </a:r>
          </a:p>
          <a:p>
            <a:pPr lvl="3"/>
            <a:r>
              <a:rPr kumimoji="1" lang="en-US" altLang="ja-JP" smtClean="0"/>
              <a:t>Fourth level</a:t>
            </a:r>
          </a:p>
          <a:p>
            <a:pPr lvl="4"/>
            <a:r>
              <a:rPr kumimoji="1" lang="en-US" altLang="ja-JP" smtClean="0"/>
              <a:t>Fifth level</a:t>
            </a:r>
            <a:endParaRPr kumimoji="1" lang="ja-JP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49B1BB-B6C7-49B5-8864-C83BC19085D7}" type="datetimeFigureOut">
              <a:rPr kumimoji="1" lang="ja-JP" altLang="en-US" smtClean="0"/>
              <a:t>2014/8/26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9994A-092E-44FB-AEC3-2F06E654056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41736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en-US" altLang="ja-JP" smtClean="0"/>
              <a:t>Click to edit Master title style</a:t>
            </a:r>
            <a:endParaRPr kumimoji="1" lang="ja-JP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en-US" altLang="ja-JP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en-US" altLang="ja-JP" smtClean="0"/>
              <a:t>Click to edit Master text styles</a:t>
            </a:r>
          </a:p>
          <a:p>
            <a:pPr lvl="1"/>
            <a:r>
              <a:rPr kumimoji="1" lang="en-US" altLang="ja-JP" smtClean="0"/>
              <a:t>Second level</a:t>
            </a:r>
          </a:p>
          <a:p>
            <a:pPr lvl="2"/>
            <a:r>
              <a:rPr kumimoji="1" lang="en-US" altLang="ja-JP" smtClean="0"/>
              <a:t>Third level</a:t>
            </a:r>
          </a:p>
          <a:p>
            <a:pPr lvl="3"/>
            <a:r>
              <a:rPr kumimoji="1" lang="en-US" altLang="ja-JP" smtClean="0"/>
              <a:t>Fourth level</a:t>
            </a:r>
          </a:p>
          <a:p>
            <a:pPr lvl="4"/>
            <a:r>
              <a:rPr kumimoji="1" lang="en-US" altLang="ja-JP" smtClean="0"/>
              <a:t>Fifth level</a:t>
            </a:r>
            <a:endParaRPr kumimoji="1" lang="ja-JP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en-US" altLang="ja-JP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en-US" altLang="ja-JP" smtClean="0"/>
              <a:t>Click to edit Master text styles</a:t>
            </a:r>
          </a:p>
          <a:p>
            <a:pPr lvl="1"/>
            <a:r>
              <a:rPr kumimoji="1" lang="en-US" altLang="ja-JP" smtClean="0"/>
              <a:t>Second level</a:t>
            </a:r>
          </a:p>
          <a:p>
            <a:pPr lvl="2"/>
            <a:r>
              <a:rPr kumimoji="1" lang="en-US" altLang="ja-JP" smtClean="0"/>
              <a:t>Third level</a:t>
            </a:r>
          </a:p>
          <a:p>
            <a:pPr lvl="3"/>
            <a:r>
              <a:rPr kumimoji="1" lang="en-US" altLang="ja-JP" smtClean="0"/>
              <a:t>Fourth level</a:t>
            </a:r>
          </a:p>
          <a:p>
            <a:pPr lvl="4"/>
            <a:r>
              <a:rPr kumimoji="1" lang="en-US" altLang="ja-JP" smtClean="0"/>
              <a:t>Fifth level</a:t>
            </a:r>
            <a:endParaRPr kumimoji="1" lang="ja-JP" alt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49B1BB-B6C7-49B5-8864-C83BC19085D7}" type="datetimeFigureOut">
              <a:rPr kumimoji="1" lang="ja-JP" altLang="en-US" smtClean="0"/>
              <a:t>2014/8/26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9994A-092E-44FB-AEC3-2F06E654056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080737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smtClean="0"/>
              <a:t>Click to edit Master title style</a:t>
            </a:r>
            <a:endParaRPr kumimoji="1" lang="ja-JP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49B1BB-B6C7-49B5-8864-C83BC19085D7}" type="datetimeFigureOut">
              <a:rPr kumimoji="1" lang="ja-JP" altLang="en-US" smtClean="0"/>
              <a:t>2014/8/26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9994A-092E-44FB-AEC3-2F06E654056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42011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49B1BB-B6C7-49B5-8864-C83BC19085D7}" type="datetimeFigureOut">
              <a:rPr kumimoji="1" lang="ja-JP" altLang="en-US" smtClean="0"/>
              <a:t>2014/8/26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9994A-092E-44FB-AEC3-2F06E654056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749607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en-US" altLang="ja-JP" smtClean="0"/>
              <a:t>Click to edit Master title style</a:t>
            </a:r>
            <a:endParaRPr kumimoji="1" lang="ja-JP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en-US" altLang="ja-JP" smtClean="0"/>
              <a:t>Click to edit Master text styles</a:t>
            </a:r>
          </a:p>
          <a:p>
            <a:pPr lvl="1"/>
            <a:r>
              <a:rPr kumimoji="1" lang="en-US" altLang="ja-JP" smtClean="0"/>
              <a:t>Second level</a:t>
            </a:r>
          </a:p>
          <a:p>
            <a:pPr lvl="2"/>
            <a:r>
              <a:rPr kumimoji="1" lang="en-US" altLang="ja-JP" smtClean="0"/>
              <a:t>Third level</a:t>
            </a:r>
          </a:p>
          <a:p>
            <a:pPr lvl="3"/>
            <a:r>
              <a:rPr kumimoji="1" lang="en-US" altLang="ja-JP" smtClean="0"/>
              <a:t>Fourth level</a:t>
            </a:r>
          </a:p>
          <a:p>
            <a:pPr lvl="4"/>
            <a:r>
              <a:rPr kumimoji="1" lang="en-US" altLang="ja-JP" smtClean="0"/>
              <a:t>Fifth level</a:t>
            </a:r>
            <a:endParaRPr kumimoji="1" lang="ja-JP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en-US" altLang="ja-JP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49B1BB-B6C7-49B5-8864-C83BC19085D7}" type="datetimeFigureOut">
              <a:rPr kumimoji="1" lang="ja-JP" altLang="en-US" smtClean="0"/>
              <a:t>2014/8/26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9994A-092E-44FB-AEC3-2F06E654056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394108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en-US" altLang="ja-JP" smtClean="0"/>
              <a:t>Click to edit Master title style</a:t>
            </a:r>
            <a:endParaRPr kumimoji="1" lang="ja-JP" alt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en-US" altLang="ja-JP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49B1BB-B6C7-49B5-8864-C83BC19085D7}" type="datetimeFigureOut">
              <a:rPr kumimoji="1" lang="ja-JP" altLang="en-US" smtClean="0"/>
              <a:t>2014/8/26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9994A-092E-44FB-AEC3-2F06E654056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4258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en-US" altLang="ja-JP" smtClean="0"/>
              <a:t>Click to edit Master title style</a:t>
            </a:r>
            <a:endParaRPr kumimoji="1" lang="ja-JP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en-US" altLang="ja-JP" smtClean="0"/>
              <a:t>Click to edit Master text styles</a:t>
            </a:r>
          </a:p>
          <a:p>
            <a:pPr lvl="1"/>
            <a:r>
              <a:rPr kumimoji="1" lang="en-US" altLang="ja-JP" smtClean="0"/>
              <a:t>Second level</a:t>
            </a:r>
          </a:p>
          <a:p>
            <a:pPr lvl="2"/>
            <a:r>
              <a:rPr kumimoji="1" lang="en-US" altLang="ja-JP" smtClean="0"/>
              <a:t>Third level</a:t>
            </a:r>
          </a:p>
          <a:p>
            <a:pPr lvl="3"/>
            <a:r>
              <a:rPr kumimoji="1" lang="en-US" altLang="ja-JP" smtClean="0"/>
              <a:t>Fourth level</a:t>
            </a:r>
          </a:p>
          <a:p>
            <a:pPr lvl="4"/>
            <a:r>
              <a:rPr kumimoji="1" lang="en-US" altLang="ja-JP" smtClean="0"/>
              <a:t>Fifth level</a:t>
            </a:r>
            <a:endParaRPr kumimoji="1" lang="ja-JP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49B1BB-B6C7-49B5-8864-C83BC19085D7}" type="datetimeFigureOut">
              <a:rPr kumimoji="1" lang="ja-JP" altLang="en-US" smtClean="0"/>
              <a:t>2014/8/26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09994A-092E-44FB-AEC3-2F06E654056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557154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5.png"/><Relationship Id="rId18" Type="http://schemas.openxmlformats.org/officeDocument/2006/relationships/image" Target="../media/image60.png"/><Relationship Id="rId26" Type="http://schemas.openxmlformats.org/officeDocument/2006/relationships/image" Target="../media/image68.png"/><Relationship Id="rId39" Type="http://schemas.openxmlformats.org/officeDocument/2006/relationships/image" Target="../media/image81.png"/><Relationship Id="rId21" Type="http://schemas.openxmlformats.org/officeDocument/2006/relationships/image" Target="../media/image63.png"/><Relationship Id="rId34" Type="http://schemas.openxmlformats.org/officeDocument/2006/relationships/image" Target="../media/image76.png"/><Relationship Id="rId42" Type="http://schemas.openxmlformats.org/officeDocument/2006/relationships/image" Target="../media/image84.png"/><Relationship Id="rId47" Type="http://schemas.openxmlformats.org/officeDocument/2006/relationships/image" Target="../media/image89.png"/><Relationship Id="rId50" Type="http://schemas.openxmlformats.org/officeDocument/2006/relationships/image" Target="../media/image92.png"/><Relationship Id="rId55" Type="http://schemas.openxmlformats.org/officeDocument/2006/relationships/image" Target="../media/image97.png"/><Relationship Id="rId63" Type="http://schemas.openxmlformats.org/officeDocument/2006/relationships/image" Target="../media/image105.png"/><Relationship Id="rId68" Type="http://schemas.openxmlformats.org/officeDocument/2006/relationships/image" Target="../media/image110.png"/><Relationship Id="rId7" Type="http://schemas.openxmlformats.org/officeDocument/2006/relationships/image" Target="../media/image49.png"/><Relationship Id="rId71" Type="http://schemas.openxmlformats.org/officeDocument/2006/relationships/image" Target="../media/image113.png"/><Relationship Id="rId2" Type="http://schemas.openxmlformats.org/officeDocument/2006/relationships/image" Target="../media/image45.png"/><Relationship Id="rId16" Type="http://schemas.openxmlformats.org/officeDocument/2006/relationships/image" Target="../media/image58.png"/><Relationship Id="rId29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11" Type="http://schemas.openxmlformats.org/officeDocument/2006/relationships/image" Target="../media/image53.png"/><Relationship Id="rId24" Type="http://schemas.openxmlformats.org/officeDocument/2006/relationships/image" Target="../media/image66.png"/><Relationship Id="rId32" Type="http://schemas.openxmlformats.org/officeDocument/2006/relationships/image" Target="../media/image74.png"/><Relationship Id="rId37" Type="http://schemas.openxmlformats.org/officeDocument/2006/relationships/image" Target="../media/image79.png"/><Relationship Id="rId40" Type="http://schemas.openxmlformats.org/officeDocument/2006/relationships/image" Target="../media/image82.png"/><Relationship Id="rId45" Type="http://schemas.openxmlformats.org/officeDocument/2006/relationships/image" Target="../media/image87.png"/><Relationship Id="rId53" Type="http://schemas.openxmlformats.org/officeDocument/2006/relationships/image" Target="../media/image95.png"/><Relationship Id="rId58" Type="http://schemas.openxmlformats.org/officeDocument/2006/relationships/image" Target="../media/image100.png"/><Relationship Id="rId66" Type="http://schemas.openxmlformats.org/officeDocument/2006/relationships/image" Target="../media/image108.png"/><Relationship Id="rId5" Type="http://schemas.openxmlformats.org/officeDocument/2006/relationships/image" Target="../media/image47.png"/><Relationship Id="rId15" Type="http://schemas.openxmlformats.org/officeDocument/2006/relationships/image" Target="../media/image57.png"/><Relationship Id="rId23" Type="http://schemas.openxmlformats.org/officeDocument/2006/relationships/image" Target="../media/image65.png"/><Relationship Id="rId28" Type="http://schemas.openxmlformats.org/officeDocument/2006/relationships/image" Target="../media/image70.png"/><Relationship Id="rId36" Type="http://schemas.openxmlformats.org/officeDocument/2006/relationships/image" Target="../media/image78.png"/><Relationship Id="rId49" Type="http://schemas.openxmlformats.org/officeDocument/2006/relationships/image" Target="../media/image91.png"/><Relationship Id="rId57" Type="http://schemas.openxmlformats.org/officeDocument/2006/relationships/image" Target="../media/image99.png"/><Relationship Id="rId61" Type="http://schemas.openxmlformats.org/officeDocument/2006/relationships/image" Target="../media/image103.png"/><Relationship Id="rId10" Type="http://schemas.openxmlformats.org/officeDocument/2006/relationships/image" Target="../media/image52.png"/><Relationship Id="rId19" Type="http://schemas.openxmlformats.org/officeDocument/2006/relationships/image" Target="../media/image61.png"/><Relationship Id="rId31" Type="http://schemas.openxmlformats.org/officeDocument/2006/relationships/image" Target="../media/image73.png"/><Relationship Id="rId44" Type="http://schemas.openxmlformats.org/officeDocument/2006/relationships/image" Target="../media/image86.png"/><Relationship Id="rId52" Type="http://schemas.openxmlformats.org/officeDocument/2006/relationships/image" Target="../media/image94.png"/><Relationship Id="rId60" Type="http://schemas.openxmlformats.org/officeDocument/2006/relationships/image" Target="../media/image102.png"/><Relationship Id="rId65" Type="http://schemas.openxmlformats.org/officeDocument/2006/relationships/image" Target="../media/image107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Relationship Id="rId14" Type="http://schemas.openxmlformats.org/officeDocument/2006/relationships/image" Target="../media/image56.png"/><Relationship Id="rId22" Type="http://schemas.openxmlformats.org/officeDocument/2006/relationships/image" Target="../media/image64.png"/><Relationship Id="rId27" Type="http://schemas.openxmlformats.org/officeDocument/2006/relationships/image" Target="../media/image69.png"/><Relationship Id="rId30" Type="http://schemas.openxmlformats.org/officeDocument/2006/relationships/image" Target="../media/image72.png"/><Relationship Id="rId35" Type="http://schemas.openxmlformats.org/officeDocument/2006/relationships/image" Target="../media/image77.png"/><Relationship Id="rId43" Type="http://schemas.openxmlformats.org/officeDocument/2006/relationships/image" Target="../media/image85.png"/><Relationship Id="rId48" Type="http://schemas.openxmlformats.org/officeDocument/2006/relationships/image" Target="../media/image90.png"/><Relationship Id="rId56" Type="http://schemas.openxmlformats.org/officeDocument/2006/relationships/image" Target="../media/image98.png"/><Relationship Id="rId64" Type="http://schemas.openxmlformats.org/officeDocument/2006/relationships/image" Target="../media/image106.png"/><Relationship Id="rId69" Type="http://schemas.openxmlformats.org/officeDocument/2006/relationships/image" Target="../media/image111.png"/><Relationship Id="rId8" Type="http://schemas.openxmlformats.org/officeDocument/2006/relationships/image" Target="../media/image50.png"/><Relationship Id="rId51" Type="http://schemas.openxmlformats.org/officeDocument/2006/relationships/image" Target="../media/image93.png"/><Relationship Id="rId72" Type="http://schemas.openxmlformats.org/officeDocument/2006/relationships/image" Target="../media/image114.png"/><Relationship Id="rId3" Type="http://schemas.microsoft.com/office/2007/relationships/hdphoto" Target="../media/hdphoto1.wdp"/><Relationship Id="rId12" Type="http://schemas.openxmlformats.org/officeDocument/2006/relationships/image" Target="../media/image54.png"/><Relationship Id="rId17" Type="http://schemas.openxmlformats.org/officeDocument/2006/relationships/image" Target="../media/image59.png"/><Relationship Id="rId25" Type="http://schemas.openxmlformats.org/officeDocument/2006/relationships/image" Target="../media/image67.png"/><Relationship Id="rId33" Type="http://schemas.openxmlformats.org/officeDocument/2006/relationships/image" Target="../media/image75.png"/><Relationship Id="rId38" Type="http://schemas.openxmlformats.org/officeDocument/2006/relationships/image" Target="../media/image80.png"/><Relationship Id="rId46" Type="http://schemas.openxmlformats.org/officeDocument/2006/relationships/image" Target="../media/image88.png"/><Relationship Id="rId59" Type="http://schemas.openxmlformats.org/officeDocument/2006/relationships/image" Target="../media/image101.png"/><Relationship Id="rId67" Type="http://schemas.openxmlformats.org/officeDocument/2006/relationships/image" Target="../media/image109.png"/><Relationship Id="rId20" Type="http://schemas.openxmlformats.org/officeDocument/2006/relationships/image" Target="../media/image62.png"/><Relationship Id="rId41" Type="http://schemas.openxmlformats.org/officeDocument/2006/relationships/image" Target="../media/image83.png"/><Relationship Id="rId54" Type="http://schemas.openxmlformats.org/officeDocument/2006/relationships/image" Target="../media/image96.png"/><Relationship Id="rId62" Type="http://schemas.openxmlformats.org/officeDocument/2006/relationships/image" Target="../media/image104.png"/><Relationship Id="rId70" Type="http://schemas.openxmlformats.org/officeDocument/2006/relationships/image" Target="../media/image1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31565" y="4869160"/>
            <a:ext cx="7924812" cy="1741100"/>
            <a:chOff x="31565" y="4869160"/>
            <a:chExt cx="7924812" cy="174110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523" y="5159234"/>
              <a:ext cx="1547936" cy="1160952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1449" y="5159234"/>
              <a:ext cx="1547936" cy="1160952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29203" y="5159234"/>
              <a:ext cx="1547936" cy="1160952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09048" y="5159234"/>
              <a:ext cx="1547936" cy="1160952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08441" y="5159234"/>
              <a:ext cx="1547936" cy="1160952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565" y="4869160"/>
              <a:ext cx="7924812" cy="1741100"/>
            </a:xfrm>
            <a:prstGeom prst="rect">
              <a:avLst/>
            </a:prstGeom>
          </p:spPr>
        </p:pic>
      </p:grpSp>
      <p:grpSp>
        <p:nvGrpSpPr>
          <p:cNvPr id="31" name="Group 30"/>
          <p:cNvGrpSpPr/>
          <p:nvPr/>
        </p:nvGrpSpPr>
        <p:grpSpPr>
          <a:xfrm>
            <a:off x="34522" y="2558450"/>
            <a:ext cx="7849845" cy="1741100"/>
            <a:chOff x="34522" y="2558450"/>
            <a:chExt cx="7849845" cy="1741100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225" y="2841665"/>
              <a:ext cx="1566224" cy="1174667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8641" y="2841666"/>
              <a:ext cx="1566224" cy="1174667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86259" y="2834188"/>
              <a:ext cx="1566224" cy="1174667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21934" y="2834189"/>
              <a:ext cx="1566224" cy="1174667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96418" y="2834934"/>
              <a:ext cx="1566224" cy="1174667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522" y="2558450"/>
              <a:ext cx="7849845" cy="1741100"/>
            </a:xfrm>
            <a:prstGeom prst="rect">
              <a:avLst/>
            </a:prstGeom>
          </p:spPr>
        </p:pic>
      </p:grpSp>
      <p:grpSp>
        <p:nvGrpSpPr>
          <p:cNvPr id="32" name="Group 31"/>
          <p:cNvGrpSpPr/>
          <p:nvPr/>
        </p:nvGrpSpPr>
        <p:grpSpPr>
          <a:xfrm>
            <a:off x="34522" y="260648"/>
            <a:ext cx="7828119" cy="1741100"/>
            <a:chOff x="34522" y="260648"/>
            <a:chExt cx="7828119" cy="1741100"/>
          </a:xfrm>
        </p:grpSpPr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473" y="547026"/>
              <a:ext cx="1512168" cy="1170944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1449" y="547026"/>
              <a:ext cx="1512168" cy="1170944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03360" y="547026"/>
              <a:ext cx="1512168" cy="1170944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48962" y="547026"/>
              <a:ext cx="1512168" cy="1170944"/>
            </a:xfrm>
            <a:prstGeom prst="rect">
              <a:avLst/>
            </a:prstGeom>
          </p:spPr>
        </p:pic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31420" y="547026"/>
              <a:ext cx="1512168" cy="1170944"/>
            </a:xfrm>
            <a:prstGeom prst="rect">
              <a:avLst/>
            </a:prstGeom>
          </p:spPr>
        </p:pic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522" y="260648"/>
              <a:ext cx="7828119" cy="17411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764573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Canvas 1"/>
          <p:cNvGrpSpPr/>
          <p:nvPr/>
        </p:nvGrpSpPr>
        <p:grpSpPr>
          <a:xfrm>
            <a:off x="2643036" y="1875282"/>
            <a:ext cx="3437890" cy="2734946"/>
            <a:chOff x="0" y="0"/>
            <a:chExt cx="3437890" cy="2734946"/>
          </a:xfrm>
        </p:grpSpPr>
        <p:sp>
          <p:nvSpPr>
            <p:cNvPr id="5" name="Rectangle 4"/>
            <p:cNvSpPr/>
            <p:nvPr/>
          </p:nvSpPr>
          <p:spPr>
            <a:xfrm>
              <a:off x="0" y="0"/>
              <a:ext cx="3437890" cy="2734945"/>
            </a:xfrm>
            <a:prstGeom prst="rect">
              <a:avLst/>
            </a:prstGeom>
          </p:spPr>
        </p:sp>
        <p:grpSp>
          <p:nvGrpSpPr>
            <p:cNvPr id="6" name="Group 5"/>
            <p:cNvGrpSpPr/>
            <p:nvPr/>
          </p:nvGrpSpPr>
          <p:grpSpPr>
            <a:xfrm>
              <a:off x="4602" y="36015"/>
              <a:ext cx="3400702" cy="2698931"/>
              <a:chOff x="1657289" y="162862"/>
              <a:chExt cx="3400702" cy="2698931"/>
            </a:xfrm>
          </p:grpSpPr>
          <p:sp>
            <p:nvSpPr>
              <p:cNvPr id="7" name="Text Box 24"/>
              <p:cNvSpPr txBox="1"/>
              <p:nvPr/>
            </p:nvSpPr>
            <p:spPr>
              <a:xfrm>
                <a:off x="2711449" y="162862"/>
                <a:ext cx="271780" cy="266065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0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="horz" wrap="non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algn="just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100" b="1" dirty="0">
                    <a:solidFill>
                      <a:srgbClr val="1F497D"/>
                    </a:solidFill>
                    <a:effectLst/>
                    <a:latin typeface="Arial" panose="020B0604020202020204" pitchFamily="34" charset="0"/>
                    <a:ea typeface="MS Mincho"/>
                    <a:cs typeface="Arial" panose="020B0604020202020204" pitchFamily="34" charset="0"/>
                  </a:rPr>
                  <a:t>Y</a:t>
                </a:r>
                <a:endParaRPr lang="en-US" sz="1200" b="1" dirty="0">
                  <a:effectLst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8" name="Straight Arrow Connector 7"/>
              <p:cNvCxnSpPr/>
              <p:nvPr/>
            </p:nvCxnSpPr>
            <p:spPr>
              <a:xfrm flipV="1">
                <a:off x="3066692" y="220672"/>
                <a:ext cx="0" cy="1601732"/>
              </a:xfrm>
              <a:prstGeom prst="straightConnector1">
                <a:avLst/>
              </a:prstGeom>
              <a:ln w="1905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Arrow Connector 8"/>
              <p:cNvCxnSpPr/>
              <p:nvPr/>
            </p:nvCxnSpPr>
            <p:spPr>
              <a:xfrm flipH="1">
                <a:off x="1866900" y="1822379"/>
                <a:ext cx="1199614" cy="1028771"/>
              </a:xfrm>
              <a:prstGeom prst="straightConnector1">
                <a:avLst/>
              </a:prstGeom>
              <a:ln w="1905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/>
              <p:cNvCxnSpPr/>
              <p:nvPr/>
            </p:nvCxnSpPr>
            <p:spPr>
              <a:xfrm>
                <a:off x="3066692" y="1822403"/>
                <a:ext cx="1867258" cy="24"/>
              </a:xfrm>
              <a:prstGeom prst="straightConnector1">
                <a:avLst/>
              </a:prstGeom>
              <a:ln w="1905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/>
              <p:cNvCxnSpPr/>
              <p:nvPr/>
            </p:nvCxnSpPr>
            <p:spPr>
              <a:xfrm>
                <a:off x="3066513" y="793752"/>
                <a:ext cx="1457598" cy="2773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/>
              <p:nvPr/>
            </p:nvCxnSpPr>
            <p:spPr>
              <a:xfrm flipH="1">
                <a:off x="2123951" y="793732"/>
                <a:ext cx="942562" cy="806426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>
                <a:off x="4524375" y="793732"/>
                <a:ext cx="0" cy="1028687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/>
              <p:nvPr/>
            </p:nvCxnSpPr>
            <p:spPr>
              <a:xfrm>
                <a:off x="2124074" y="1600200"/>
                <a:ext cx="1" cy="1027409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>
                <a:off x="3600436" y="1600200"/>
                <a:ext cx="0" cy="1028065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>
                <a:off x="2123951" y="1600179"/>
                <a:ext cx="1476524" cy="10101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/>
              <p:nvPr/>
            </p:nvCxnSpPr>
            <p:spPr>
              <a:xfrm flipH="1">
                <a:off x="3600685" y="796535"/>
                <a:ext cx="923162" cy="813766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/>
              <p:nvPr/>
            </p:nvCxnSpPr>
            <p:spPr>
              <a:xfrm flipH="1">
                <a:off x="3600667" y="1822331"/>
                <a:ext cx="923444" cy="805143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>
                <a:off x="2123827" y="2627541"/>
                <a:ext cx="1476848" cy="1291"/>
              </a:xfrm>
              <a:prstGeom prst="line">
                <a:avLst/>
              </a:prstGeom>
              <a:ln w="12700"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/>
              <p:nvPr/>
            </p:nvCxnSpPr>
            <p:spPr>
              <a:xfrm flipV="1">
                <a:off x="2798650" y="1136605"/>
                <a:ext cx="934716" cy="797997"/>
              </a:xfrm>
              <a:prstGeom prst="line">
                <a:avLst/>
              </a:prstGeom>
              <a:ln w="12700">
                <a:prstDash val="dashDot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1" name="Oval 20"/>
              <p:cNvSpPr/>
              <p:nvPr/>
            </p:nvSpPr>
            <p:spPr>
              <a:xfrm>
                <a:off x="2766251" y="1899381"/>
                <a:ext cx="66722" cy="66725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2" name="Oval 21"/>
              <p:cNvSpPr/>
              <p:nvPr/>
            </p:nvSpPr>
            <p:spPr>
              <a:xfrm>
                <a:off x="3733212" y="1076913"/>
                <a:ext cx="66675" cy="66675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algn="just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200" kern="100">
                    <a:effectLst/>
                    <a:ea typeface="MS Mincho"/>
                    <a:cs typeface="Times New Roman"/>
                  </a:rPr>
                  <a:t> </a:t>
                </a:r>
                <a:endParaRPr lang="en-US" sz="1050" kern="100">
                  <a:effectLst/>
                  <a:ea typeface="MS Mincho"/>
                  <a:cs typeface="Times New Roman"/>
                </a:endParaRPr>
              </a:p>
            </p:txBody>
          </p:sp>
          <p:grpSp>
            <p:nvGrpSpPr>
              <p:cNvPr id="23" name="Group 22"/>
              <p:cNvGrpSpPr/>
              <p:nvPr/>
            </p:nvGrpSpPr>
            <p:grpSpPr>
              <a:xfrm>
                <a:off x="4324350" y="457207"/>
                <a:ext cx="733641" cy="628643"/>
                <a:chOff x="4400038" y="393707"/>
                <a:chExt cx="733641" cy="628643"/>
              </a:xfrm>
            </p:grpSpPr>
            <p:cxnSp>
              <p:nvCxnSpPr>
                <p:cNvPr id="34" name="Straight Connector 33"/>
                <p:cNvCxnSpPr/>
                <p:nvPr/>
              </p:nvCxnSpPr>
              <p:spPr>
                <a:xfrm>
                  <a:off x="4400038" y="450838"/>
                  <a:ext cx="666967" cy="0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/>
                <p:cNvCxnSpPr/>
                <p:nvPr/>
              </p:nvCxnSpPr>
              <p:spPr>
                <a:xfrm>
                  <a:off x="5066415" y="450826"/>
                  <a:ext cx="295" cy="571524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" name="Arc 35"/>
                <p:cNvSpPr/>
                <p:nvPr/>
              </p:nvSpPr>
              <p:spPr>
                <a:xfrm flipH="1" flipV="1">
                  <a:off x="5000905" y="393707"/>
                  <a:ext cx="132774" cy="114307"/>
                </a:xfrm>
                <a:prstGeom prst="arc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7" name="Text Box 24"/>
                <p:cNvSpPr txBox="1"/>
                <p:nvPr/>
              </p:nvSpPr>
              <p:spPr>
                <a:xfrm>
                  <a:off x="4601088" y="402441"/>
                  <a:ext cx="469900" cy="399415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non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algn="just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sz="1200" i="1" kern="100" dirty="0">
                      <a:solidFill>
                        <a:srgbClr val="1F497D"/>
                      </a:solidFill>
                      <a:effectLst/>
                      <a:latin typeface="ZapfChancery-Medium" panose="00000400000000000000" pitchFamily="2" charset="0"/>
                      <a:ea typeface="ZapfChancery-Medium" panose="00000400000000000000" pitchFamily="2" charset="0"/>
                      <a:cs typeface="ZapfChancery-Medium" panose="00000400000000000000" pitchFamily="2" charset="0"/>
                    </a:rPr>
                    <a:t>P(</a:t>
                  </a:r>
                  <a:r>
                    <a:rPr lang="en-US" sz="1200" i="1" kern="100" dirty="0">
                      <a:solidFill>
                        <a:srgbClr val="1F497D"/>
                      </a:solidFill>
                      <a:effectLst/>
                      <a:latin typeface="ZapfChancery-Medium" panose="00000400000000000000" pitchFamily="2" charset="0"/>
                      <a:ea typeface="ZapfChancery-Medium" panose="00000400000000000000" pitchFamily="2" charset="0"/>
                      <a:cs typeface="ZapfChancery-Medium" panose="00000400000000000000" pitchFamily="2" charset="0"/>
                      <a:sym typeface="Symbol"/>
                    </a:rPr>
                    <a:t></a:t>
                  </a:r>
                  <a:r>
                    <a:rPr lang="en-US" sz="1200" i="1" kern="100" dirty="0">
                      <a:solidFill>
                        <a:srgbClr val="1F497D"/>
                      </a:solidFill>
                      <a:effectLst/>
                      <a:latin typeface="ZapfChancery-Medium" panose="00000400000000000000" pitchFamily="2" charset="0"/>
                      <a:ea typeface="ZapfChancery-Medium" panose="00000400000000000000" pitchFamily="2" charset="0"/>
                      <a:cs typeface="ZapfChancery-Medium" panose="00000400000000000000" pitchFamily="2" charset="0"/>
                    </a:rPr>
                    <a:t>)</a:t>
                  </a:r>
                  <a:endParaRPr lang="en-US" sz="1050" kern="100" dirty="0">
                    <a:effectLst/>
                    <a:latin typeface="ZapfChancery-Medium" panose="00000400000000000000" pitchFamily="2" charset="0"/>
                    <a:ea typeface="ZapfChancery-Medium" panose="00000400000000000000" pitchFamily="2" charset="0"/>
                    <a:cs typeface="ZapfChancery-Medium" panose="00000400000000000000" pitchFamily="2" charset="0"/>
                  </a:endParaRPr>
                </a:p>
              </p:txBody>
            </p:sp>
          </p:grpSp>
          <p:grpSp>
            <p:nvGrpSpPr>
              <p:cNvPr id="24" name="Group 23"/>
              <p:cNvGrpSpPr/>
              <p:nvPr/>
            </p:nvGrpSpPr>
            <p:grpSpPr>
              <a:xfrm>
                <a:off x="2934872" y="1845024"/>
                <a:ext cx="363254" cy="376759"/>
                <a:chOff x="3170699" y="879231"/>
                <a:chExt cx="363254" cy="376759"/>
              </a:xfrm>
            </p:grpSpPr>
            <p:cxnSp>
              <p:nvCxnSpPr>
                <p:cNvPr id="32" name="Straight Arrow Connector 31"/>
                <p:cNvCxnSpPr/>
                <p:nvPr/>
              </p:nvCxnSpPr>
              <p:spPr>
                <a:xfrm flipV="1">
                  <a:off x="3267269" y="1019780"/>
                  <a:ext cx="266684" cy="236210"/>
                </a:xfrm>
                <a:prstGeom prst="straightConnector1">
                  <a:avLst/>
                </a:prstGeom>
                <a:ln w="19050">
                  <a:solidFill>
                    <a:srgbClr val="FF0000"/>
                  </a:solidFill>
                  <a:headEnd type="none" w="med" len="med"/>
                  <a:tailEnd type="stealth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3" name="Text Box 24"/>
                <p:cNvSpPr txBox="1"/>
                <p:nvPr/>
              </p:nvSpPr>
              <p:spPr>
                <a:xfrm>
                  <a:off x="3170699" y="879231"/>
                  <a:ext cx="285750" cy="313055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non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algn="just"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n-US" sz="1200" b="1" i="1">
                      <a:solidFill>
                        <a:srgbClr val="FF0000"/>
                      </a:solidFill>
                      <a:effectLst/>
                      <a:latin typeface="MS PGothic"/>
                      <a:ea typeface="MS Mincho"/>
                      <a:cs typeface="Times New Roman"/>
                      <a:sym typeface="Symbol"/>
                    </a:rPr>
                    <a:t></a:t>
                  </a:r>
                  <a:endParaRPr lang="en-US" sz="1200">
                    <a:effectLst/>
                    <a:latin typeface="MS PGothic"/>
                    <a:cs typeface="MS PGothic"/>
                  </a:endParaRPr>
                </a:p>
              </p:txBody>
            </p:sp>
          </p:grpSp>
          <p:sp>
            <p:nvSpPr>
              <p:cNvPr id="25" name="Text Box 24"/>
              <p:cNvSpPr txBox="1"/>
              <p:nvPr/>
            </p:nvSpPr>
            <p:spPr>
              <a:xfrm>
                <a:off x="4643925" y="1497085"/>
                <a:ext cx="273685" cy="265430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0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="horz" wrap="non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algn="just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100" b="1" dirty="0">
                    <a:solidFill>
                      <a:srgbClr val="1F497D"/>
                    </a:solidFill>
                    <a:effectLst/>
                    <a:latin typeface="Arial" panose="020B0604020202020204" pitchFamily="34" charset="0"/>
                    <a:ea typeface="MS Mincho"/>
                    <a:cs typeface="Arial" panose="020B0604020202020204" pitchFamily="34" charset="0"/>
                  </a:rPr>
                  <a:t>X</a:t>
                </a:r>
                <a:endParaRPr lang="en-US" sz="1200" b="1" dirty="0">
                  <a:effectLst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6" name="Text Box 24"/>
              <p:cNvSpPr txBox="1"/>
              <p:nvPr/>
            </p:nvSpPr>
            <p:spPr>
              <a:xfrm>
                <a:off x="1657289" y="2527032"/>
                <a:ext cx="268605" cy="264795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0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="horz" wrap="non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algn="just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100" b="1" dirty="0">
                    <a:solidFill>
                      <a:srgbClr val="1F497D"/>
                    </a:solidFill>
                    <a:effectLst/>
                    <a:latin typeface="Arial" panose="020B0604020202020204" pitchFamily="34" charset="0"/>
                    <a:ea typeface="MS Mincho"/>
                    <a:cs typeface="Arial" panose="020B0604020202020204" pitchFamily="34" charset="0"/>
                  </a:rPr>
                  <a:t>Z</a:t>
                </a:r>
                <a:endParaRPr lang="en-US" sz="1200" b="1" dirty="0">
                  <a:effectLst/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7" name="Text Box 24"/>
              <p:cNvSpPr txBox="1"/>
              <p:nvPr/>
            </p:nvSpPr>
            <p:spPr>
              <a:xfrm>
                <a:off x="2123827" y="1845024"/>
                <a:ext cx="722630" cy="410210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0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="horz" wrap="non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algn="just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200" i="1">
                    <a:solidFill>
                      <a:srgbClr val="C00000"/>
                    </a:solidFill>
                    <a:effectLst/>
                    <a:latin typeface="Times New Roman"/>
                    <a:ea typeface="MS Mincho"/>
                    <a:cs typeface="MS PGothic"/>
                  </a:rPr>
                  <a:t> (x</a:t>
                </a:r>
                <a:r>
                  <a:rPr lang="en-US" sz="1200" i="1" baseline="-25000">
                    <a:solidFill>
                      <a:srgbClr val="C00000"/>
                    </a:solidFill>
                    <a:effectLst/>
                    <a:latin typeface="Times New Roman"/>
                    <a:ea typeface="MS Mincho"/>
                    <a:cs typeface="MS PGothic"/>
                  </a:rPr>
                  <a:t>t</a:t>
                </a:r>
                <a:r>
                  <a:rPr lang="en-US" sz="1200" i="1">
                    <a:solidFill>
                      <a:srgbClr val="C00000"/>
                    </a:solidFill>
                    <a:effectLst/>
                    <a:latin typeface="Times New Roman"/>
                    <a:ea typeface="MS Mincho"/>
                    <a:cs typeface="MS PGothic"/>
                  </a:rPr>
                  <a:t>,y</a:t>
                </a:r>
                <a:r>
                  <a:rPr lang="en-US" sz="1200" i="1" baseline="-25000">
                    <a:solidFill>
                      <a:srgbClr val="C00000"/>
                    </a:solidFill>
                    <a:effectLst/>
                    <a:latin typeface="Times New Roman"/>
                    <a:ea typeface="MS Mincho"/>
                    <a:cs typeface="MS PGothic"/>
                  </a:rPr>
                  <a:t>t</a:t>
                </a:r>
                <a:r>
                  <a:rPr lang="en-US" sz="1200" i="1">
                    <a:solidFill>
                      <a:srgbClr val="C00000"/>
                    </a:solidFill>
                    <a:effectLst/>
                    <a:latin typeface="Times New Roman"/>
                    <a:ea typeface="MS Mincho"/>
                    <a:cs typeface="MS PGothic"/>
                  </a:rPr>
                  <a:t>,z</a:t>
                </a:r>
                <a:r>
                  <a:rPr lang="en-US" sz="1200" i="1" baseline="-25000">
                    <a:solidFill>
                      <a:srgbClr val="C00000"/>
                    </a:solidFill>
                    <a:effectLst/>
                    <a:latin typeface="Times New Roman"/>
                    <a:ea typeface="MS Mincho"/>
                    <a:cs typeface="MS PGothic"/>
                  </a:rPr>
                  <a:t>t</a:t>
                </a:r>
                <a:r>
                  <a:rPr lang="en-US" sz="1200" i="1">
                    <a:solidFill>
                      <a:srgbClr val="C00000"/>
                    </a:solidFill>
                    <a:effectLst/>
                    <a:latin typeface="Times New Roman"/>
                    <a:ea typeface="MS Mincho"/>
                    <a:cs typeface="MS PGothic"/>
                  </a:rPr>
                  <a:t>)</a:t>
                </a:r>
                <a:endParaRPr lang="en-US" sz="1200">
                  <a:effectLst/>
                  <a:latin typeface="MS PGothic"/>
                  <a:cs typeface="MS PGothic"/>
                </a:endParaRPr>
              </a:p>
            </p:txBody>
          </p:sp>
          <p:sp>
            <p:nvSpPr>
              <p:cNvPr id="28" name="Text Box 24"/>
              <p:cNvSpPr txBox="1"/>
              <p:nvPr/>
            </p:nvSpPr>
            <p:spPr>
              <a:xfrm>
                <a:off x="3297530" y="799801"/>
                <a:ext cx="802640" cy="384175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0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="horz" wrap="non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algn="just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200" i="1" dirty="0">
                    <a:solidFill>
                      <a:srgbClr val="1F497D"/>
                    </a:solidFill>
                    <a:effectLst/>
                    <a:latin typeface="Times New Roman"/>
                    <a:ea typeface="MS Mincho"/>
                    <a:cs typeface="MS PGothic"/>
                  </a:rPr>
                  <a:t> (</a:t>
                </a:r>
                <a:r>
                  <a:rPr lang="en-US" sz="1200" i="1" dirty="0" err="1">
                    <a:solidFill>
                      <a:srgbClr val="1F497D"/>
                    </a:solidFill>
                    <a:effectLst/>
                    <a:latin typeface="Times New Roman"/>
                    <a:ea typeface="MS Mincho"/>
                    <a:cs typeface="MS PGothic"/>
                  </a:rPr>
                  <a:t>x</a:t>
                </a:r>
                <a:r>
                  <a:rPr lang="en-US" sz="1200" baseline="-25000" dirty="0" err="1">
                    <a:solidFill>
                      <a:srgbClr val="1F497D"/>
                    </a:solidFill>
                    <a:effectLst/>
                    <a:latin typeface="ZapfChancery-Medium"/>
                    <a:ea typeface="MS Mincho"/>
                    <a:cs typeface="MS PGothic"/>
                  </a:rPr>
                  <a:t>P</a:t>
                </a:r>
                <a:r>
                  <a:rPr lang="en-US" sz="1200" i="1" dirty="0" err="1">
                    <a:solidFill>
                      <a:srgbClr val="1F497D"/>
                    </a:solidFill>
                    <a:effectLst/>
                    <a:latin typeface="Times New Roman"/>
                    <a:ea typeface="MS Mincho"/>
                    <a:cs typeface="MS PGothic"/>
                  </a:rPr>
                  <a:t>,y</a:t>
                </a:r>
                <a:r>
                  <a:rPr lang="en-US" sz="1200" baseline="-25000" dirty="0" err="1">
                    <a:solidFill>
                      <a:srgbClr val="1F497D"/>
                    </a:solidFill>
                    <a:effectLst/>
                    <a:latin typeface="ZapfChancery-Medium"/>
                    <a:ea typeface="MS Mincho"/>
                    <a:cs typeface="MS PGothic"/>
                  </a:rPr>
                  <a:t>P</a:t>
                </a:r>
                <a:r>
                  <a:rPr lang="en-US" sz="1200" i="1" dirty="0" err="1">
                    <a:solidFill>
                      <a:srgbClr val="1F497D"/>
                    </a:solidFill>
                    <a:effectLst/>
                    <a:latin typeface="Times New Roman"/>
                    <a:ea typeface="MS Mincho"/>
                    <a:cs typeface="MS PGothic"/>
                  </a:rPr>
                  <a:t>,z</a:t>
                </a:r>
                <a:r>
                  <a:rPr lang="en-US" sz="1200" baseline="-25000" dirty="0" err="1">
                    <a:solidFill>
                      <a:srgbClr val="1F497D"/>
                    </a:solidFill>
                    <a:effectLst/>
                    <a:latin typeface="ZapfChancery-Medium"/>
                    <a:ea typeface="MS Mincho"/>
                    <a:cs typeface="MS PGothic"/>
                  </a:rPr>
                  <a:t>P</a:t>
                </a:r>
                <a:r>
                  <a:rPr lang="en-US" sz="1200" i="1" dirty="0">
                    <a:solidFill>
                      <a:srgbClr val="1F497D"/>
                    </a:solidFill>
                    <a:effectLst/>
                    <a:latin typeface="Times New Roman"/>
                    <a:ea typeface="MS Mincho"/>
                    <a:cs typeface="MS PGothic"/>
                  </a:rPr>
                  <a:t>)</a:t>
                </a:r>
                <a:endParaRPr lang="en-US" sz="1200" dirty="0">
                  <a:effectLst/>
                  <a:latin typeface="MS PGothic"/>
                  <a:cs typeface="MS PGothic"/>
                </a:endParaRPr>
              </a:p>
            </p:txBody>
          </p:sp>
          <p:sp>
            <p:nvSpPr>
              <p:cNvPr id="29" name="Text Box 24"/>
              <p:cNvSpPr txBox="1"/>
              <p:nvPr/>
            </p:nvSpPr>
            <p:spPr>
              <a:xfrm>
                <a:off x="4351680" y="1824366"/>
                <a:ext cx="608965" cy="264795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0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="horz" wrap="non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algn="just">
                  <a:spcBef>
                    <a:spcPts val="0"/>
                  </a:spcBef>
                  <a:spcAft>
                    <a:spcPts val="0"/>
                  </a:spcAft>
                </a:pPr>
                <a:r>
                  <a:rPr lang="vi-VN" sz="1100" b="1" i="1">
                    <a:solidFill>
                      <a:srgbClr val="984806"/>
                    </a:solidFill>
                    <a:effectLst/>
                    <a:latin typeface="Courier New"/>
                    <a:ea typeface="MS Mincho"/>
                    <a:cs typeface="MS PGothic"/>
                  </a:rPr>
                  <a:t>Width</a:t>
                </a:r>
                <a:endParaRPr lang="en-US" sz="1200">
                  <a:effectLst/>
                  <a:latin typeface="MS PGothic"/>
                  <a:cs typeface="MS PGothic"/>
                </a:endParaRPr>
              </a:p>
            </p:txBody>
          </p:sp>
          <p:sp>
            <p:nvSpPr>
              <p:cNvPr id="30" name="Text Box 24"/>
              <p:cNvSpPr txBox="1"/>
              <p:nvPr/>
            </p:nvSpPr>
            <p:spPr>
              <a:xfrm>
                <a:off x="2990687" y="530218"/>
                <a:ext cx="692785" cy="327025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0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="horz" wrap="non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algn="just">
                  <a:spcBef>
                    <a:spcPts val="0"/>
                  </a:spcBef>
                  <a:spcAft>
                    <a:spcPts val="0"/>
                  </a:spcAft>
                </a:pPr>
                <a:r>
                  <a:rPr lang="vi-VN" sz="1100" b="1" i="1">
                    <a:solidFill>
                      <a:srgbClr val="984807"/>
                    </a:solidFill>
                    <a:effectLst/>
                    <a:latin typeface="Courier New"/>
                    <a:ea typeface="MS Mincho"/>
                    <a:cs typeface="MS PGothic"/>
                  </a:rPr>
                  <a:t>Height</a:t>
                </a:r>
                <a:endParaRPr lang="en-US" sz="1200">
                  <a:effectLst/>
                  <a:latin typeface="MS PGothic"/>
                  <a:cs typeface="MS PGothic"/>
                </a:endParaRPr>
              </a:p>
            </p:txBody>
          </p:sp>
          <p:sp>
            <p:nvSpPr>
              <p:cNvPr id="31" name="Text Box 24"/>
              <p:cNvSpPr txBox="1"/>
              <p:nvPr/>
            </p:nvSpPr>
            <p:spPr>
              <a:xfrm>
                <a:off x="2022088" y="2565883"/>
                <a:ext cx="608965" cy="295910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0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="horz" wrap="non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algn="just">
                  <a:spcBef>
                    <a:spcPts val="0"/>
                  </a:spcBef>
                  <a:spcAft>
                    <a:spcPts val="0"/>
                  </a:spcAft>
                </a:pPr>
                <a:r>
                  <a:rPr lang="vi-VN" sz="1100" b="1" i="1">
                    <a:solidFill>
                      <a:srgbClr val="984807"/>
                    </a:solidFill>
                    <a:effectLst/>
                    <a:latin typeface="Courier New"/>
                    <a:ea typeface="MS Mincho"/>
                    <a:cs typeface="MS PGothic"/>
                  </a:rPr>
                  <a:t>Depth</a:t>
                </a:r>
                <a:endParaRPr lang="en-US" sz="1200">
                  <a:effectLst/>
                  <a:latin typeface="MS PGothic"/>
                  <a:cs typeface="MS PGothic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742378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760" y="2016258"/>
            <a:ext cx="3803912" cy="83667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760" y="2852936"/>
            <a:ext cx="3803912" cy="83667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760" y="3689614"/>
            <a:ext cx="3803912" cy="836678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203848" y="880354"/>
            <a:ext cx="1224136" cy="288032"/>
          </a:xfrm>
          <a:prstGeom prst="rect">
            <a:avLst/>
          </a:prstGeom>
          <a:noFill/>
          <a:ln w="3175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000" smtClean="0">
                <a:solidFill>
                  <a:schemeClr val="tx1"/>
                </a:solidFill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rPr>
              <a:t>Depth maps 1</a:t>
            </a:r>
            <a:endParaRPr kumimoji="1" lang="ja-JP" altLang="en-US" sz="1000">
              <a:solidFill>
                <a:schemeClr val="tx1"/>
              </a:solidFill>
              <a:latin typeface="Arial Unicode MS" panose="020B0604020202020204" pitchFamily="50" charset="-128"/>
              <a:ea typeface="Arial Unicode MS" panose="020B0604020202020204" pitchFamily="50" charset="-128"/>
              <a:cs typeface="Arial Unicode MS" panose="020B060402020202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839780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0" name="Group 1029"/>
          <p:cNvGrpSpPr/>
          <p:nvPr/>
        </p:nvGrpSpPr>
        <p:grpSpPr>
          <a:xfrm>
            <a:off x="1713383" y="1772817"/>
            <a:ext cx="3711623" cy="2880320"/>
            <a:chOff x="1713384" y="2395736"/>
            <a:chExt cx="2908920" cy="2257400"/>
          </a:xfrm>
        </p:grpSpPr>
        <p:pic>
          <p:nvPicPr>
            <p:cNvPr id="538" name="Picture 53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13348" y="2636912"/>
              <a:ext cx="1570620" cy="1177965"/>
            </a:xfrm>
            <a:prstGeom prst="rect">
              <a:avLst/>
            </a:prstGeom>
          </p:spPr>
        </p:pic>
        <p:pic>
          <p:nvPicPr>
            <p:cNvPr id="541" name="Picture 54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04654" y="2636912"/>
              <a:ext cx="426544" cy="1654785"/>
            </a:xfrm>
            <a:prstGeom prst="rect">
              <a:avLst/>
            </a:prstGeom>
          </p:spPr>
        </p:pic>
        <p:pic>
          <p:nvPicPr>
            <p:cNvPr id="543" name="Picture 54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1457" y="4169394"/>
              <a:ext cx="1956947" cy="411734"/>
            </a:xfrm>
            <a:prstGeom prst="rect">
              <a:avLst/>
            </a:prstGeom>
          </p:spPr>
        </p:pic>
        <p:cxnSp>
          <p:nvCxnSpPr>
            <p:cNvPr id="1025" name="Straight Arrow Connector 1024"/>
            <p:cNvCxnSpPr/>
            <p:nvPr/>
          </p:nvCxnSpPr>
          <p:spPr>
            <a:xfrm flipV="1">
              <a:off x="2555776" y="2564904"/>
              <a:ext cx="0" cy="1440000"/>
            </a:xfrm>
            <a:prstGeom prst="straightConnector1">
              <a:avLst/>
            </a:prstGeom>
            <a:ln w="19050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0" name="Straight Arrow Connector 549"/>
            <p:cNvCxnSpPr/>
            <p:nvPr/>
          </p:nvCxnSpPr>
          <p:spPr>
            <a:xfrm>
              <a:off x="2555776" y="4005064"/>
              <a:ext cx="1826503" cy="0"/>
            </a:xfrm>
            <a:prstGeom prst="straightConnector1">
              <a:avLst/>
            </a:prstGeom>
            <a:ln w="19050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1" name="Straight Arrow Connector 550"/>
            <p:cNvCxnSpPr/>
            <p:nvPr/>
          </p:nvCxnSpPr>
          <p:spPr>
            <a:xfrm rot="13500000" flipV="1">
              <a:off x="2237577" y="3873263"/>
              <a:ext cx="0" cy="900000"/>
            </a:xfrm>
            <a:prstGeom prst="straightConnector1">
              <a:avLst/>
            </a:prstGeom>
            <a:ln w="19050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53" name="Picture 55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53112" y="3016382"/>
              <a:ext cx="1110998" cy="1289307"/>
            </a:xfrm>
            <a:prstGeom prst="rect">
              <a:avLst/>
            </a:prstGeom>
          </p:spPr>
        </p:pic>
        <p:sp>
          <p:nvSpPr>
            <p:cNvPr id="1029" name="Rectangle 1028"/>
            <p:cNvSpPr/>
            <p:nvPr/>
          </p:nvSpPr>
          <p:spPr>
            <a:xfrm>
              <a:off x="1713384" y="4314800"/>
              <a:ext cx="338336" cy="3383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100" b="1" smtClean="0">
                  <a:solidFill>
                    <a:schemeClr val="tx2">
                      <a:lumMod val="50000"/>
                    </a:schemeClr>
                  </a:solidFill>
                  <a:latin typeface="Arial Unicode MS" panose="020B0604020202020204" pitchFamily="50" charset="-128"/>
                  <a:ea typeface="Arial Unicode MS" panose="020B0604020202020204" pitchFamily="50" charset="-128"/>
                  <a:cs typeface="Arial Unicode MS" panose="020B0604020202020204" pitchFamily="50" charset="-128"/>
                </a:rPr>
                <a:t>Z</a:t>
              </a:r>
              <a:endParaRPr kumimoji="1" lang="ja-JP" altLang="en-US" sz="1100" b="1">
                <a:solidFill>
                  <a:schemeClr val="tx2">
                    <a:lumMod val="50000"/>
                  </a:schemeClr>
                </a:solidFill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endParaRPr>
            </a:p>
          </p:txBody>
        </p:sp>
        <p:sp>
          <p:nvSpPr>
            <p:cNvPr id="555" name="Rectangle 554"/>
            <p:cNvSpPr/>
            <p:nvPr/>
          </p:nvSpPr>
          <p:spPr>
            <a:xfrm>
              <a:off x="2483768" y="2395736"/>
              <a:ext cx="338336" cy="3383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100" b="1" smtClean="0">
                  <a:solidFill>
                    <a:schemeClr val="tx2">
                      <a:lumMod val="50000"/>
                    </a:schemeClr>
                  </a:solidFill>
                  <a:latin typeface="Arial Unicode MS" panose="020B0604020202020204" pitchFamily="50" charset="-128"/>
                  <a:ea typeface="Arial Unicode MS" panose="020B0604020202020204" pitchFamily="50" charset="-128"/>
                  <a:cs typeface="Arial Unicode MS" panose="020B0604020202020204" pitchFamily="50" charset="-128"/>
                </a:rPr>
                <a:t>Y</a:t>
              </a:r>
              <a:endParaRPr kumimoji="1" lang="ja-JP" altLang="en-US" sz="1100" b="1">
                <a:solidFill>
                  <a:schemeClr val="tx2">
                    <a:lumMod val="50000"/>
                  </a:schemeClr>
                </a:solidFill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endParaRPr>
            </a:p>
          </p:txBody>
        </p:sp>
        <p:sp>
          <p:nvSpPr>
            <p:cNvPr id="556" name="Rectangle 555"/>
            <p:cNvSpPr/>
            <p:nvPr/>
          </p:nvSpPr>
          <p:spPr>
            <a:xfrm>
              <a:off x="4283968" y="3810744"/>
              <a:ext cx="338336" cy="33833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100" b="1" smtClean="0">
                  <a:solidFill>
                    <a:schemeClr val="tx2">
                      <a:lumMod val="50000"/>
                    </a:schemeClr>
                  </a:solidFill>
                  <a:latin typeface="Arial Unicode MS" panose="020B0604020202020204" pitchFamily="50" charset="-128"/>
                  <a:ea typeface="Arial Unicode MS" panose="020B0604020202020204" pitchFamily="50" charset="-128"/>
                  <a:cs typeface="Arial Unicode MS" panose="020B0604020202020204" pitchFamily="50" charset="-128"/>
                </a:rPr>
                <a:t>X</a:t>
              </a:r>
              <a:endParaRPr kumimoji="1" lang="ja-JP" altLang="en-US" sz="1100" b="1">
                <a:solidFill>
                  <a:schemeClr val="tx2">
                    <a:lumMod val="50000"/>
                  </a:schemeClr>
                </a:solidFill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262181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6" name="Group 535"/>
          <p:cNvGrpSpPr/>
          <p:nvPr/>
        </p:nvGrpSpPr>
        <p:grpSpPr>
          <a:xfrm>
            <a:off x="1331640" y="836712"/>
            <a:ext cx="5519423" cy="3744416"/>
            <a:chOff x="1331640" y="836712"/>
            <a:chExt cx="5519423" cy="3744416"/>
          </a:xfrm>
        </p:grpSpPr>
        <p:sp>
          <p:nvSpPr>
            <p:cNvPr id="9" name="Rectangle 8"/>
            <p:cNvSpPr/>
            <p:nvPr/>
          </p:nvSpPr>
          <p:spPr>
            <a:xfrm>
              <a:off x="2639316" y="905537"/>
              <a:ext cx="1136002" cy="263078"/>
            </a:xfrm>
            <a:prstGeom prst="rect">
              <a:avLst/>
            </a:prstGeom>
            <a:solidFill>
              <a:schemeClr val="bg1"/>
            </a:solidFill>
            <a:ln w="3175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000" smtClean="0">
                  <a:solidFill>
                    <a:schemeClr val="tx1"/>
                  </a:solidFill>
                  <a:latin typeface="Arial Unicode MS" panose="020B0604020202020204" pitchFamily="50" charset="-128"/>
                  <a:ea typeface="Arial Unicode MS" panose="020B0604020202020204" pitchFamily="50" charset="-128"/>
                  <a:cs typeface="Arial Unicode MS" panose="020B0604020202020204" pitchFamily="50" charset="-128"/>
                </a:rPr>
                <a:t>Depth maps 1</a:t>
              </a:r>
              <a:endParaRPr kumimoji="1" lang="ja-JP" altLang="en-US" sz="1000">
                <a:solidFill>
                  <a:schemeClr val="tx1"/>
                </a:solidFill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5269070" y="905537"/>
              <a:ext cx="1136002" cy="263078"/>
            </a:xfrm>
            <a:prstGeom prst="rect">
              <a:avLst/>
            </a:prstGeom>
            <a:solidFill>
              <a:schemeClr val="bg1"/>
            </a:solidFill>
            <a:ln w="3175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000" smtClean="0">
                  <a:solidFill>
                    <a:schemeClr val="tx1"/>
                  </a:solidFill>
                  <a:latin typeface="Arial Unicode MS" panose="020B0604020202020204" pitchFamily="50" charset="-128"/>
                  <a:ea typeface="Arial Unicode MS" panose="020B0604020202020204" pitchFamily="50" charset="-128"/>
                  <a:cs typeface="Arial Unicode MS" panose="020B0604020202020204" pitchFamily="50" charset="-128"/>
                </a:rPr>
                <a:t>Depth maps m</a:t>
              </a:r>
              <a:endParaRPr kumimoji="1" lang="ja-JP" altLang="en-US" sz="1000">
                <a:solidFill>
                  <a:schemeClr val="tx1"/>
                </a:solidFill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endParaRPr>
            </a:p>
          </p:txBody>
        </p:sp>
        <p:grpSp>
          <p:nvGrpSpPr>
            <p:cNvPr id="80" name="Group 79"/>
            <p:cNvGrpSpPr/>
            <p:nvPr/>
          </p:nvGrpSpPr>
          <p:grpSpPr>
            <a:xfrm>
              <a:off x="2699792" y="2161883"/>
              <a:ext cx="1023056" cy="992371"/>
              <a:chOff x="1052836" y="3212976"/>
              <a:chExt cx="1216389" cy="936104"/>
            </a:xfrm>
          </p:grpSpPr>
          <p:sp>
            <p:nvSpPr>
              <p:cNvPr id="81" name="Oval 80"/>
              <p:cNvSpPr/>
              <p:nvPr/>
            </p:nvSpPr>
            <p:spPr>
              <a:xfrm>
                <a:off x="1052836" y="3212976"/>
                <a:ext cx="1216389" cy="936104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000"/>
              </a:p>
            </p:txBody>
          </p:sp>
          <p:sp>
            <p:nvSpPr>
              <p:cNvPr id="82" name="Cross 81"/>
              <p:cNvSpPr/>
              <p:nvPr/>
            </p:nvSpPr>
            <p:spPr>
              <a:xfrm flipH="1">
                <a:off x="1308794" y="3626534"/>
                <a:ext cx="141768" cy="141768"/>
              </a:xfrm>
              <a:prstGeom prst="plus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 w="1270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000"/>
              </a:p>
            </p:txBody>
          </p:sp>
          <p:sp>
            <p:nvSpPr>
              <p:cNvPr id="83" name="Heart 82"/>
              <p:cNvSpPr/>
              <p:nvPr/>
            </p:nvSpPr>
            <p:spPr>
              <a:xfrm flipH="1">
                <a:off x="1583309" y="3468376"/>
                <a:ext cx="141768" cy="141768"/>
              </a:xfrm>
              <a:prstGeom prst="heart">
                <a:avLst/>
              </a:prstGeom>
              <a:solidFill>
                <a:schemeClr val="accent4">
                  <a:lumMod val="75000"/>
                </a:schemeClr>
              </a:solidFill>
              <a:ln w="1270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000"/>
              </a:p>
            </p:txBody>
          </p:sp>
          <p:sp>
            <p:nvSpPr>
              <p:cNvPr id="84" name="Moon 83"/>
              <p:cNvSpPr/>
              <p:nvPr/>
            </p:nvSpPr>
            <p:spPr>
              <a:xfrm flipH="1">
                <a:off x="1170147" y="3742373"/>
                <a:ext cx="70884" cy="141768"/>
              </a:xfrm>
              <a:prstGeom prst="moon">
                <a:avLst/>
              </a:prstGeom>
              <a:solidFill>
                <a:srgbClr val="FF0000"/>
              </a:solidFill>
              <a:ln w="1270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000"/>
              </a:p>
            </p:txBody>
          </p:sp>
          <p:sp>
            <p:nvSpPr>
              <p:cNvPr id="85" name="Lightning Bolt 84"/>
              <p:cNvSpPr/>
              <p:nvPr/>
            </p:nvSpPr>
            <p:spPr>
              <a:xfrm flipH="1">
                <a:off x="1512425" y="3366345"/>
                <a:ext cx="141768" cy="141768"/>
              </a:xfrm>
              <a:prstGeom prst="lightningBol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 w="1270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000"/>
              </a:p>
            </p:txBody>
          </p:sp>
          <p:sp>
            <p:nvSpPr>
              <p:cNvPr id="86" name="Moon 85"/>
              <p:cNvSpPr/>
              <p:nvPr/>
            </p:nvSpPr>
            <p:spPr>
              <a:xfrm flipH="1">
                <a:off x="1673710" y="3615602"/>
                <a:ext cx="70884" cy="141768"/>
              </a:xfrm>
              <a:prstGeom prst="moon">
                <a:avLst/>
              </a:prstGeom>
              <a:solidFill>
                <a:srgbClr val="FF0000"/>
              </a:solidFill>
              <a:ln w="1270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000"/>
              </a:p>
            </p:txBody>
          </p:sp>
          <p:sp>
            <p:nvSpPr>
              <p:cNvPr id="87" name="Lightning Bolt 86"/>
              <p:cNvSpPr/>
              <p:nvPr/>
            </p:nvSpPr>
            <p:spPr>
              <a:xfrm flipH="1">
                <a:off x="1109245" y="3568943"/>
                <a:ext cx="141768" cy="141768"/>
              </a:xfrm>
              <a:prstGeom prst="lightningBol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 w="1270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000"/>
              </a:p>
            </p:txBody>
          </p:sp>
          <p:sp>
            <p:nvSpPr>
              <p:cNvPr id="88" name="Cross 87"/>
              <p:cNvSpPr/>
              <p:nvPr/>
            </p:nvSpPr>
            <p:spPr>
              <a:xfrm flipH="1">
                <a:off x="1454010" y="3245095"/>
                <a:ext cx="141768" cy="141768"/>
              </a:xfrm>
              <a:prstGeom prst="plus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 w="1270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000"/>
              </a:p>
            </p:txBody>
          </p:sp>
          <p:sp>
            <p:nvSpPr>
              <p:cNvPr id="89" name="Cross 88"/>
              <p:cNvSpPr/>
              <p:nvPr/>
            </p:nvSpPr>
            <p:spPr>
              <a:xfrm flipH="1">
                <a:off x="1246364" y="3857371"/>
                <a:ext cx="141768" cy="141768"/>
              </a:xfrm>
              <a:prstGeom prst="plus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 w="1270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000"/>
              </a:p>
            </p:txBody>
          </p:sp>
          <p:sp>
            <p:nvSpPr>
              <p:cNvPr id="90" name="Heart 89"/>
              <p:cNvSpPr/>
              <p:nvPr/>
            </p:nvSpPr>
            <p:spPr>
              <a:xfrm flipH="1">
                <a:off x="1202468" y="3411633"/>
                <a:ext cx="141768" cy="141768"/>
              </a:xfrm>
              <a:prstGeom prst="heart">
                <a:avLst/>
              </a:prstGeom>
              <a:solidFill>
                <a:schemeClr val="accent4">
                  <a:lumMod val="75000"/>
                </a:schemeClr>
              </a:solidFill>
              <a:ln w="1270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000"/>
              </a:p>
            </p:txBody>
          </p:sp>
          <p:sp>
            <p:nvSpPr>
              <p:cNvPr id="91" name="Moon 90"/>
              <p:cNvSpPr/>
              <p:nvPr/>
            </p:nvSpPr>
            <p:spPr>
              <a:xfrm flipH="1">
                <a:off x="1858872" y="3284984"/>
                <a:ext cx="70884" cy="141768"/>
              </a:xfrm>
              <a:prstGeom prst="moon">
                <a:avLst/>
              </a:prstGeom>
              <a:solidFill>
                <a:srgbClr val="FF0000"/>
              </a:solidFill>
              <a:ln w="1270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000"/>
              </a:p>
            </p:txBody>
          </p:sp>
          <p:sp>
            <p:nvSpPr>
              <p:cNvPr id="92" name="Sun 91"/>
              <p:cNvSpPr/>
              <p:nvPr/>
            </p:nvSpPr>
            <p:spPr>
              <a:xfrm flipH="1">
                <a:off x="1866544" y="3544718"/>
                <a:ext cx="141768" cy="141768"/>
              </a:xfrm>
              <a:prstGeom prst="sun">
                <a:avLst/>
              </a:prstGeom>
              <a:solidFill>
                <a:srgbClr val="FFFF00"/>
              </a:solidFill>
              <a:ln w="1270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000"/>
              </a:p>
            </p:txBody>
          </p:sp>
          <p:sp>
            <p:nvSpPr>
              <p:cNvPr id="93" name="Lightning Bolt 92"/>
              <p:cNvSpPr/>
              <p:nvPr/>
            </p:nvSpPr>
            <p:spPr>
              <a:xfrm flipH="1">
                <a:off x="1975608" y="3366345"/>
                <a:ext cx="141768" cy="141768"/>
              </a:xfrm>
              <a:prstGeom prst="lightningBol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 w="1270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000"/>
              </a:p>
            </p:txBody>
          </p:sp>
          <p:sp>
            <p:nvSpPr>
              <p:cNvPr id="94" name="Lightning Bolt 93"/>
              <p:cNvSpPr/>
              <p:nvPr/>
            </p:nvSpPr>
            <p:spPr>
              <a:xfrm flipH="1">
                <a:off x="1860745" y="3695185"/>
                <a:ext cx="141768" cy="141768"/>
              </a:xfrm>
              <a:prstGeom prst="lightningBol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 w="1270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000"/>
              </a:p>
            </p:txBody>
          </p:sp>
          <p:sp>
            <p:nvSpPr>
              <p:cNvPr id="95" name="Heart 94"/>
              <p:cNvSpPr/>
              <p:nvPr/>
            </p:nvSpPr>
            <p:spPr>
              <a:xfrm flipH="1">
                <a:off x="1482424" y="3746502"/>
                <a:ext cx="141768" cy="141768"/>
              </a:xfrm>
              <a:prstGeom prst="heart">
                <a:avLst/>
              </a:prstGeom>
              <a:solidFill>
                <a:schemeClr val="accent4">
                  <a:lumMod val="75000"/>
                </a:schemeClr>
              </a:solidFill>
              <a:ln w="1270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000"/>
              </a:p>
            </p:txBody>
          </p:sp>
          <p:sp>
            <p:nvSpPr>
              <p:cNvPr id="96" name="Lightning Bolt 95"/>
              <p:cNvSpPr/>
              <p:nvPr/>
            </p:nvSpPr>
            <p:spPr>
              <a:xfrm flipH="1">
                <a:off x="1567384" y="3836953"/>
                <a:ext cx="141768" cy="141768"/>
              </a:xfrm>
              <a:prstGeom prst="lightningBol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 w="1270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000"/>
              </a:p>
            </p:txBody>
          </p:sp>
          <p:sp>
            <p:nvSpPr>
              <p:cNvPr id="97" name="Sun 96"/>
              <p:cNvSpPr/>
              <p:nvPr/>
            </p:nvSpPr>
            <p:spPr>
              <a:xfrm flipH="1">
                <a:off x="1701681" y="3745261"/>
                <a:ext cx="141768" cy="141768"/>
              </a:xfrm>
              <a:prstGeom prst="sun">
                <a:avLst/>
              </a:prstGeom>
              <a:solidFill>
                <a:srgbClr val="FFFF00"/>
              </a:solidFill>
              <a:ln w="1270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000"/>
              </a:p>
            </p:txBody>
          </p:sp>
          <p:sp>
            <p:nvSpPr>
              <p:cNvPr id="98" name="Heart 97"/>
              <p:cNvSpPr/>
              <p:nvPr/>
            </p:nvSpPr>
            <p:spPr>
              <a:xfrm flipH="1">
                <a:off x="2097306" y="3527803"/>
                <a:ext cx="141768" cy="141768"/>
              </a:xfrm>
              <a:prstGeom prst="heart">
                <a:avLst/>
              </a:prstGeom>
              <a:solidFill>
                <a:schemeClr val="accent4">
                  <a:lumMod val="75000"/>
                </a:schemeClr>
              </a:solidFill>
              <a:ln w="1270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000"/>
              </a:p>
            </p:txBody>
          </p:sp>
          <p:sp>
            <p:nvSpPr>
              <p:cNvPr id="99" name="Lightning Bolt 98"/>
              <p:cNvSpPr/>
              <p:nvPr/>
            </p:nvSpPr>
            <p:spPr>
              <a:xfrm flipH="1">
                <a:off x="1969625" y="3857371"/>
                <a:ext cx="141768" cy="141768"/>
              </a:xfrm>
              <a:prstGeom prst="lightningBol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 w="1270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000"/>
              </a:p>
            </p:txBody>
          </p:sp>
          <p:sp>
            <p:nvSpPr>
              <p:cNvPr id="100" name="Moon 99"/>
              <p:cNvSpPr/>
              <p:nvPr/>
            </p:nvSpPr>
            <p:spPr>
              <a:xfrm flipH="1">
                <a:off x="2011050" y="3539260"/>
                <a:ext cx="70884" cy="141768"/>
              </a:xfrm>
              <a:prstGeom prst="moon">
                <a:avLst/>
              </a:prstGeom>
              <a:solidFill>
                <a:srgbClr val="FF0000"/>
              </a:solidFill>
              <a:ln w="1270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000"/>
              </a:p>
            </p:txBody>
          </p:sp>
          <p:sp>
            <p:nvSpPr>
              <p:cNvPr id="101" name="Moon 100"/>
              <p:cNvSpPr/>
              <p:nvPr/>
            </p:nvSpPr>
            <p:spPr>
              <a:xfrm flipH="1">
                <a:off x="1823430" y="3891082"/>
                <a:ext cx="70884" cy="141768"/>
              </a:xfrm>
              <a:prstGeom prst="moon">
                <a:avLst/>
              </a:prstGeom>
              <a:solidFill>
                <a:srgbClr val="FF0000"/>
              </a:solidFill>
              <a:ln w="1270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000"/>
              </a:p>
            </p:txBody>
          </p:sp>
          <p:sp>
            <p:nvSpPr>
              <p:cNvPr id="102" name="Moon 101"/>
              <p:cNvSpPr/>
              <p:nvPr/>
            </p:nvSpPr>
            <p:spPr>
              <a:xfrm flipH="1">
                <a:off x="1415120" y="3355839"/>
                <a:ext cx="70884" cy="141768"/>
              </a:xfrm>
              <a:prstGeom prst="moon">
                <a:avLst/>
              </a:prstGeom>
              <a:solidFill>
                <a:srgbClr val="FF0000"/>
              </a:solidFill>
              <a:ln w="1270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000"/>
              </a:p>
            </p:txBody>
          </p:sp>
          <p:sp>
            <p:nvSpPr>
              <p:cNvPr id="103" name="Sun 102"/>
              <p:cNvSpPr/>
              <p:nvPr/>
            </p:nvSpPr>
            <p:spPr>
              <a:xfrm flipH="1">
                <a:off x="1681662" y="3224577"/>
                <a:ext cx="141768" cy="141768"/>
              </a:xfrm>
              <a:prstGeom prst="sun">
                <a:avLst/>
              </a:prstGeom>
              <a:solidFill>
                <a:srgbClr val="FFFF00"/>
              </a:solidFill>
              <a:ln w="1270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000"/>
              </a:p>
            </p:txBody>
          </p:sp>
          <p:sp>
            <p:nvSpPr>
              <p:cNvPr id="104" name="Sun 103"/>
              <p:cNvSpPr/>
              <p:nvPr/>
            </p:nvSpPr>
            <p:spPr>
              <a:xfrm flipH="1">
                <a:off x="1411540" y="3941073"/>
                <a:ext cx="141768" cy="141768"/>
              </a:xfrm>
              <a:prstGeom prst="sun">
                <a:avLst/>
              </a:prstGeom>
              <a:solidFill>
                <a:srgbClr val="FFFF00"/>
              </a:solidFill>
              <a:ln w="1270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000"/>
              </a:p>
            </p:txBody>
          </p:sp>
          <p:sp>
            <p:nvSpPr>
              <p:cNvPr id="105" name="Sun 104"/>
              <p:cNvSpPr/>
              <p:nvPr/>
            </p:nvSpPr>
            <p:spPr>
              <a:xfrm flipH="1">
                <a:off x="1496500" y="3578997"/>
                <a:ext cx="141768" cy="141768"/>
              </a:xfrm>
              <a:prstGeom prst="sun">
                <a:avLst/>
              </a:prstGeom>
              <a:solidFill>
                <a:srgbClr val="FFFF00"/>
              </a:solidFill>
              <a:ln w="1270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000"/>
              </a:p>
            </p:txBody>
          </p:sp>
          <p:sp>
            <p:nvSpPr>
              <p:cNvPr id="106" name="Sun 105"/>
              <p:cNvSpPr/>
              <p:nvPr/>
            </p:nvSpPr>
            <p:spPr>
              <a:xfrm flipH="1">
                <a:off x="2090672" y="3686486"/>
                <a:ext cx="141768" cy="141768"/>
              </a:xfrm>
              <a:prstGeom prst="sun">
                <a:avLst/>
              </a:prstGeom>
              <a:solidFill>
                <a:srgbClr val="FFFF00"/>
              </a:solidFill>
              <a:ln w="1270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000"/>
              </a:p>
            </p:txBody>
          </p:sp>
          <p:sp>
            <p:nvSpPr>
              <p:cNvPr id="107" name="Sun 106"/>
              <p:cNvSpPr/>
              <p:nvPr/>
            </p:nvSpPr>
            <p:spPr>
              <a:xfrm flipH="1">
                <a:off x="1680165" y="3961948"/>
                <a:ext cx="141768" cy="141768"/>
              </a:xfrm>
              <a:prstGeom prst="sun">
                <a:avLst/>
              </a:prstGeom>
              <a:solidFill>
                <a:srgbClr val="FFFF00"/>
              </a:solidFill>
              <a:ln w="1270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000"/>
              </a:p>
            </p:txBody>
          </p:sp>
          <p:sp>
            <p:nvSpPr>
              <p:cNvPr id="108" name="Sun 107"/>
              <p:cNvSpPr/>
              <p:nvPr/>
            </p:nvSpPr>
            <p:spPr>
              <a:xfrm flipH="1">
                <a:off x="1751049" y="3428975"/>
                <a:ext cx="141768" cy="141768"/>
              </a:xfrm>
              <a:prstGeom prst="sun">
                <a:avLst/>
              </a:prstGeom>
              <a:solidFill>
                <a:srgbClr val="FFFF00"/>
              </a:solidFill>
              <a:ln w="1270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000"/>
              </a:p>
            </p:txBody>
          </p:sp>
        </p:grpSp>
        <p:grpSp>
          <p:nvGrpSpPr>
            <p:cNvPr id="223" name="Group 222"/>
            <p:cNvGrpSpPr/>
            <p:nvPr/>
          </p:nvGrpSpPr>
          <p:grpSpPr>
            <a:xfrm>
              <a:off x="3995936" y="2060848"/>
              <a:ext cx="1050111" cy="1093407"/>
              <a:chOff x="3687499" y="2734913"/>
              <a:chExt cx="1460565" cy="1497525"/>
            </a:xfrm>
          </p:grpSpPr>
          <p:sp>
            <p:nvSpPr>
              <p:cNvPr id="218" name="Rounded Rectangle 217"/>
              <p:cNvSpPr/>
              <p:nvPr/>
            </p:nvSpPr>
            <p:spPr>
              <a:xfrm>
                <a:off x="3687499" y="2734913"/>
                <a:ext cx="1460565" cy="1497525"/>
              </a:xfrm>
              <a:prstGeom prst="roundRect">
                <a:avLst/>
              </a:prstGeom>
              <a:solidFill>
                <a:schemeClr val="bg1"/>
              </a:solidFill>
              <a:ln w="28575"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000"/>
              </a:p>
            </p:txBody>
          </p:sp>
          <p:sp>
            <p:nvSpPr>
              <p:cNvPr id="219" name="Cube 218"/>
              <p:cNvSpPr/>
              <p:nvPr/>
            </p:nvSpPr>
            <p:spPr>
              <a:xfrm>
                <a:off x="3770250" y="2828656"/>
                <a:ext cx="1233798" cy="366430"/>
              </a:xfrm>
              <a:prstGeom prst="cube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 w="1270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JP" sz="1000" smtClean="0">
                    <a:solidFill>
                      <a:sysClr val="windowText" lastClr="000000"/>
                    </a:solidFill>
                    <a:latin typeface="Arial Unicode MS" panose="020B0604020202020204" pitchFamily="50" charset="-128"/>
                    <a:ea typeface="Arial Unicode MS" panose="020B0604020202020204" pitchFamily="50" charset="-128"/>
                    <a:cs typeface="Arial Unicode MS" panose="020B0604020202020204" pitchFamily="50" charset="-128"/>
                  </a:rPr>
                  <a:t>Codebook</a:t>
                </a:r>
              </a:p>
            </p:txBody>
          </p:sp>
          <p:sp>
            <p:nvSpPr>
              <p:cNvPr id="220" name="Cube 219"/>
              <p:cNvSpPr/>
              <p:nvPr/>
            </p:nvSpPr>
            <p:spPr>
              <a:xfrm>
                <a:off x="3770250" y="3263615"/>
                <a:ext cx="1233798" cy="366430"/>
              </a:xfrm>
              <a:prstGeom prst="cub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1270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JP" sz="1000" smtClean="0">
                    <a:solidFill>
                      <a:sysClr val="windowText" lastClr="000000"/>
                    </a:solidFill>
                    <a:latin typeface="Arial Unicode MS" panose="020B0604020202020204" pitchFamily="50" charset="-128"/>
                    <a:ea typeface="Arial Unicode MS" panose="020B0604020202020204" pitchFamily="50" charset="-128"/>
                    <a:cs typeface="Arial Unicode MS" panose="020B0604020202020204" pitchFamily="50" charset="-128"/>
                  </a:rPr>
                  <a:t>Codebook</a:t>
                </a:r>
              </a:p>
            </p:txBody>
          </p:sp>
          <p:sp>
            <p:nvSpPr>
              <p:cNvPr id="221" name="Cube 220"/>
              <p:cNvSpPr/>
              <p:nvPr/>
            </p:nvSpPr>
            <p:spPr>
              <a:xfrm>
                <a:off x="3786984" y="3706690"/>
                <a:ext cx="1233798" cy="366430"/>
              </a:xfrm>
              <a:prstGeom prst="cube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1270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JP" sz="1000" smtClean="0">
                    <a:solidFill>
                      <a:sysClr val="windowText" lastClr="000000"/>
                    </a:solidFill>
                    <a:latin typeface="Arial Unicode MS" panose="020B0604020202020204" pitchFamily="50" charset="-128"/>
                    <a:ea typeface="Arial Unicode MS" panose="020B0604020202020204" pitchFamily="50" charset="-128"/>
                    <a:cs typeface="Arial Unicode MS" panose="020B0604020202020204" pitchFamily="50" charset="-128"/>
                  </a:rPr>
                  <a:t>Codebook</a:t>
                </a:r>
              </a:p>
            </p:txBody>
          </p:sp>
        </p:grpSp>
        <p:sp>
          <p:nvSpPr>
            <p:cNvPr id="222" name="Rounded Rectangle 221"/>
            <p:cNvSpPr/>
            <p:nvPr/>
          </p:nvSpPr>
          <p:spPr>
            <a:xfrm>
              <a:off x="2651596" y="1988840"/>
              <a:ext cx="3725445" cy="1252012"/>
            </a:xfrm>
            <a:prstGeom prst="roundRect">
              <a:avLst/>
            </a:prstGeom>
            <a:noFill/>
            <a:ln w="19050"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000"/>
            </a:p>
          </p:txBody>
        </p:sp>
        <p:sp>
          <p:nvSpPr>
            <p:cNvPr id="224" name="Flowchart: Multidocument 223"/>
            <p:cNvSpPr/>
            <p:nvPr/>
          </p:nvSpPr>
          <p:spPr>
            <a:xfrm>
              <a:off x="3995936" y="4165089"/>
              <a:ext cx="1017884" cy="344031"/>
            </a:xfrm>
            <a:prstGeom prst="flowChartMultidocument">
              <a:avLst/>
            </a:prstGeom>
            <a:solidFill>
              <a:schemeClr val="bg1"/>
            </a:solidFill>
            <a:ln w="1270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000" smtClean="0">
                  <a:solidFill>
                    <a:sysClr val="windowText" lastClr="000000"/>
                  </a:solidFill>
                  <a:latin typeface="Arial Unicode MS" panose="020B0604020202020204" pitchFamily="50" charset="-128"/>
                  <a:ea typeface="Arial Unicode MS" panose="020B0604020202020204" pitchFamily="50" charset="-128"/>
                  <a:cs typeface="Arial Unicode MS" panose="020B0604020202020204" pitchFamily="50" charset="-128"/>
                </a:rPr>
                <a:t>Classifiers</a:t>
              </a:r>
              <a:endParaRPr kumimoji="1" lang="ja-JP" altLang="en-US" sz="1000">
                <a:solidFill>
                  <a:sysClr val="windowText" lastClr="000000"/>
                </a:solidFill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endParaRPr>
            </a:p>
          </p:txBody>
        </p:sp>
        <p:grpSp>
          <p:nvGrpSpPr>
            <p:cNvPr id="343" name="Group 342"/>
            <p:cNvGrpSpPr/>
            <p:nvPr/>
          </p:nvGrpSpPr>
          <p:grpSpPr>
            <a:xfrm>
              <a:off x="1475656" y="908720"/>
              <a:ext cx="1152128" cy="534135"/>
              <a:chOff x="721635" y="1416277"/>
              <a:chExt cx="1241514" cy="584799"/>
            </a:xfrm>
          </p:grpSpPr>
          <p:sp>
            <p:nvSpPr>
              <p:cNvPr id="338" name="Rectangle 337"/>
              <p:cNvSpPr/>
              <p:nvPr/>
            </p:nvSpPr>
            <p:spPr>
              <a:xfrm>
                <a:off x="721635" y="1647964"/>
                <a:ext cx="883244" cy="288032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kumimoji="1" lang="en-US" altLang="ja-JP" sz="1000" b="1" smtClean="0">
                    <a:solidFill>
                      <a:schemeClr val="tx1"/>
                    </a:solidFill>
                    <a:latin typeface="Arial Unicode MS" panose="020B0604020202020204" pitchFamily="50" charset="-128"/>
                    <a:ea typeface="Arial Unicode MS" panose="020B0604020202020204" pitchFamily="50" charset="-128"/>
                    <a:cs typeface="Arial Unicode MS" panose="020B0604020202020204" pitchFamily="50" charset="-128"/>
                  </a:rPr>
                  <a:t>Projection</a:t>
                </a:r>
                <a:endParaRPr kumimoji="1" lang="ja-JP" altLang="en-US" sz="1000" b="1">
                  <a:solidFill>
                    <a:schemeClr val="tx1"/>
                  </a:solidFill>
                  <a:latin typeface="Arial Unicode MS" panose="020B0604020202020204" pitchFamily="50" charset="-128"/>
                  <a:ea typeface="Arial Unicode MS" panose="020B0604020202020204" pitchFamily="50" charset="-128"/>
                  <a:cs typeface="Arial Unicode MS" panose="020B0604020202020204" pitchFamily="50" charset="-128"/>
                </a:endParaRPr>
              </a:p>
            </p:txBody>
          </p:sp>
          <p:grpSp>
            <p:nvGrpSpPr>
              <p:cNvPr id="339" name="Group 338"/>
              <p:cNvGrpSpPr/>
              <p:nvPr/>
            </p:nvGrpSpPr>
            <p:grpSpPr>
              <a:xfrm>
                <a:off x="1162327" y="1416277"/>
                <a:ext cx="800822" cy="584799"/>
                <a:chOff x="1729656" y="2144740"/>
                <a:chExt cx="800822" cy="584799"/>
              </a:xfrm>
            </p:grpSpPr>
            <p:cxnSp>
              <p:nvCxnSpPr>
                <p:cNvPr id="340" name="Straight Arrow Connector 339"/>
                <p:cNvCxnSpPr/>
                <p:nvPr/>
              </p:nvCxnSpPr>
              <p:spPr>
                <a:xfrm flipV="1">
                  <a:off x="2095791" y="2144740"/>
                  <a:ext cx="0" cy="432048"/>
                </a:xfrm>
                <a:prstGeom prst="straightConnector1">
                  <a:avLst/>
                </a:prstGeom>
                <a:ln w="12700"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1" name="Straight Arrow Connector 340"/>
                <p:cNvCxnSpPr/>
                <p:nvPr/>
              </p:nvCxnSpPr>
              <p:spPr>
                <a:xfrm rot="5400000" flipV="1">
                  <a:off x="2314454" y="2360764"/>
                  <a:ext cx="0" cy="432048"/>
                </a:xfrm>
                <a:prstGeom prst="straightConnector1">
                  <a:avLst/>
                </a:prstGeom>
                <a:ln w="12700"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2" name="Straight Arrow Connector 341"/>
                <p:cNvCxnSpPr/>
                <p:nvPr/>
              </p:nvCxnSpPr>
              <p:spPr>
                <a:xfrm rot="13500000" flipV="1">
                  <a:off x="1945680" y="2513515"/>
                  <a:ext cx="0" cy="432048"/>
                </a:xfrm>
                <a:prstGeom prst="straightConnector1">
                  <a:avLst/>
                </a:prstGeom>
                <a:ln w="12700"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344" name="Rectangle 343"/>
            <p:cNvSpPr/>
            <p:nvPr/>
          </p:nvSpPr>
          <p:spPr>
            <a:xfrm>
              <a:off x="1475656" y="1815460"/>
              <a:ext cx="1330566" cy="533420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-US" altLang="ja-JP" sz="1000" b="1" smtClean="0">
                  <a:solidFill>
                    <a:schemeClr val="tx1"/>
                  </a:solidFill>
                  <a:latin typeface="Arial Unicode MS" panose="020B0604020202020204" pitchFamily="50" charset="-128"/>
                  <a:ea typeface="Arial Unicode MS" panose="020B0604020202020204" pitchFamily="50" charset="-128"/>
                  <a:cs typeface="Arial Unicode MS" panose="020B0604020202020204" pitchFamily="50" charset="-128"/>
                </a:rPr>
                <a:t>Feature Extraction</a:t>
              </a:r>
              <a:endParaRPr kumimoji="1" lang="en-US" altLang="ja-JP" sz="1000" smtClean="0">
                <a:solidFill>
                  <a:schemeClr val="tx1"/>
                </a:solidFill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endParaRPr>
            </a:p>
            <a:p>
              <a:r>
                <a:rPr lang="en-US" altLang="ja-JP" sz="1000" smtClean="0">
                  <a:solidFill>
                    <a:schemeClr val="tx1"/>
                  </a:solidFill>
                  <a:latin typeface="Arial Unicode MS" panose="020B0604020202020204" pitchFamily="50" charset="-128"/>
                  <a:ea typeface="Arial Unicode MS" panose="020B0604020202020204" pitchFamily="50" charset="-128"/>
                  <a:cs typeface="Arial Unicode MS" panose="020B0604020202020204" pitchFamily="50" charset="-128"/>
                </a:rPr>
                <a:t>Dense trajectories</a:t>
              </a:r>
              <a:endParaRPr kumimoji="1" lang="ja-JP" altLang="en-US" sz="1000">
                <a:solidFill>
                  <a:schemeClr val="tx1"/>
                </a:solidFill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endParaRPr>
            </a:p>
          </p:txBody>
        </p:sp>
        <p:sp>
          <p:nvSpPr>
            <p:cNvPr id="347" name="Rectangle 346"/>
            <p:cNvSpPr/>
            <p:nvPr/>
          </p:nvSpPr>
          <p:spPr>
            <a:xfrm>
              <a:off x="1475656" y="2996952"/>
              <a:ext cx="1440161" cy="408594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-US" altLang="ja-JP" sz="1000" b="1" smtClean="0">
                  <a:solidFill>
                    <a:schemeClr val="tx1"/>
                  </a:solidFill>
                  <a:latin typeface="Arial Unicode MS" panose="020B0604020202020204" pitchFamily="50" charset="-128"/>
                  <a:ea typeface="Arial Unicode MS" panose="020B0604020202020204" pitchFamily="50" charset="-128"/>
                  <a:cs typeface="Arial Unicode MS" panose="020B0604020202020204" pitchFamily="50" charset="-128"/>
                </a:rPr>
                <a:t>Quantization</a:t>
              </a:r>
              <a:endParaRPr kumimoji="1" lang="en-US" altLang="ja-JP" sz="1000" smtClean="0">
                <a:solidFill>
                  <a:schemeClr val="tx1"/>
                </a:solidFill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endParaRPr>
            </a:p>
            <a:p>
              <a:r>
                <a:rPr kumimoji="1" lang="en-US" altLang="ja-JP" sz="1000" smtClean="0">
                  <a:solidFill>
                    <a:schemeClr val="tx1"/>
                  </a:solidFill>
                  <a:latin typeface="Arial Unicode MS" panose="020B0604020202020204" pitchFamily="50" charset="-128"/>
                  <a:ea typeface="Arial Unicode MS" panose="020B0604020202020204" pitchFamily="50" charset="-128"/>
                  <a:cs typeface="Arial Unicode MS" panose="020B0604020202020204" pitchFamily="50" charset="-128"/>
                </a:rPr>
                <a:t>Hard-assignment</a:t>
              </a:r>
              <a:endParaRPr kumimoji="1" lang="ja-JP" altLang="en-US" sz="1000">
                <a:solidFill>
                  <a:schemeClr val="tx1"/>
                </a:solidFill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endParaRPr>
            </a:p>
          </p:txBody>
        </p:sp>
        <p:sp>
          <p:nvSpPr>
            <p:cNvPr id="348" name="Rectangle 347"/>
            <p:cNvSpPr/>
            <p:nvPr/>
          </p:nvSpPr>
          <p:spPr>
            <a:xfrm>
              <a:off x="1475656" y="3908966"/>
              <a:ext cx="2520280" cy="672162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kumimoji="1" lang="en-US" altLang="ja-JP" sz="1000" b="1" smtClean="0">
                  <a:solidFill>
                    <a:schemeClr val="tx1"/>
                  </a:solidFill>
                  <a:latin typeface="Arial Unicode MS" panose="020B0604020202020204" pitchFamily="50" charset="-128"/>
                  <a:ea typeface="Arial Unicode MS" panose="020B0604020202020204" pitchFamily="50" charset="-128"/>
                  <a:cs typeface="Arial Unicode MS" panose="020B0604020202020204" pitchFamily="50" charset="-128"/>
                </a:rPr>
                <a:t>Training/Tesing</a:t>
              </a:r>
              <a:r>
                <a:rPr kumimoji="1" lang="en-US" altLang="ja-JP" sz="1000" smtClean="0">
                  <a:solidFill>
                    <a:schemeClr val="tx1"/>
                  </a:solidFill>
                  <a:latin typeface="Arial Unicode MS" panose="020B0604020202020204" pitchFamily="50" charset="-128"/>
                  <a:ea typeface="Arial Unicode MS" panose="020B0604020202020204" pitchFamily="50" charset="-128"/>
                  <a:cs typeface="Arial Unicode MS" panose="020B0604020202020204" pitchFamily="50" charset="-128"/>
                </a:rPr>
                <a:t> using SVM</a:t>
              </a:r>
            </a:p>
            <a:p>
              <a:r>
                <a:rPr kumimoji="1" lang="en-US" altLang="ja-JP" sz="1000" smtClean="0">
                  <a:solidFill>
                    <a:schemeClr val="tx1"/>
                  </a:solidFill>
                  <a:latin typeface="Arial Unicode MS" panose="020B0604020202020204" pitchFamily="50" charset="-128"/>
                  <a:ea typeface="Arial Unicode MS" panose="020B0604020202020204" pitchFamily="50" charset="-128"/>
                  <a:cs typeface="Arial Unicode MS" panose="020B0604020202020204" pitchFamily="50" charset="-128"/>
                </a:rPr>
                <a:t>Histogram Intersection kernel,</a:t>
              </a:r>
            </a:p>
            <a:p>
              <a:r>
                <a:rPr lang="en-US" altLang="ja-JP" sz="1000" smtClean="0">
                  <a:solidFill>
                    <a:schemeClr val="tx1"/>
                  </a:solidFill>
                  <a:latin typeface="Arial Unicode MS" panose="020B0604020202020204" pitchFamily="50" charset="-128"/>
                  <a:ea typeface="Arial Unicode MS" panose="020B0604020202020204" pitchFamily="50" charset="-128"/>
                  <a:cs typeface="Arial Unicode MS" panose="020B0604020202020204" pitchFamily="50" charset="-128"/>
                </a:rPr>
                <a:t>One-vs-All strategy</a:t>
              </a:r>
              <a:endParaRPr kumimoji="1" lang="ja-JP" altLang="en-US" sz="1000">
                <a:solidFill>
                  <a:schemeClr val="tx1"/>
                </a:solidFill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endParaRPr>
            </a:p>
          </p:txBody>
        </p:sp>
        <p:grpSp>
          <p:nvGrpSpPr>
            <p:cNvPr id="356" name="Group 355"/>
            <p:cNvGrpSpPr/>
            <p:nvPr/>
          </p:nvGrpSpPr>
          <p:grpSpPr>
            <a:xfrm flipH="1">
              <a:off x="5292080" y="2161884"/>
              <a:ext cx="1023056" cy="992371"/>
              <a:chOff x="1052837" y="3212976"/>
              <a:chExt cx="1216390" cy="936104"/>
            </a:xfrm>
          </p:grpSpPr>
          <p:sp>
            <p:nvSpPr>
              <p:cNvPr id="357" name="Oval 356"/>
              <p:cNvSpPr/>
              <p:nvPr/>
            </p:nvSpPr>
            <p:spPr>
              <a:xfrm>
                <a:off x="1052837" y="3212976"/>
                <a:ext cx="1216390" cy="936104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000"/>
              </a:p>
            </p:txBody>
          </p:sp>
          <p:sp>
            <p:nvSpPr>
              <p:cNvPr id="358" name="Cross 357"/>
              <p:cNvSpPr/>
              <p:nvPr/>
            </p:nvSpPr>
            <p:spPr>
              <a:xfrm flipH="1">
                <a:off x="1308794" y="3626534"/>
                <a:ext cx="141768" cy="141768"/>
              </a:xfrm>
              <a:prstGeom prst="plus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 w="1270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000"/>
              </a:p>
            </p:txBody>
          </p:sp>
          <p:sp>
            <p:nvSpPr>
              <p:cNvPr id="359" name="Heart 358"/>
              <p:cNvSpPr/>
              <p:nvPr/>
            </p:nvSpPr>
            <p:spPr>
              <a:xfrm flipH="1">
                <a:off x="1583309" y="3468376"/>
                <a:ext cx="141768" cy="141768"/>
              </a:xfrm>
              <a:prstGeom prst="heart">
                <a:avLst/>
              </a:prstGeom>
              <a:solidFill>
                <a:schemeClr val="accent4">
                  <a:lumMod val="75000"/>
                </a:schemeClr>
              </a:solidFill>
              <a:ln w="1270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000"/>
              </a:p>
            </p:txBody>
          </p:sp>
          <p:sp>
            <p:nvSpPr>
              <p:cNvPr id="360" name="Moon 359"/>
              <p:cNvSpPr/>
              <p:nvPr/>
            </p:nvSpPr>
            <p:spPr>
              <a:xfrm flipH="1">
                <a:off x="1170147" y="3742373"/>
                <a:ext cx="70884" cy="141768"/>
              </a:xfrm>
              <a:prstGeom prst="moon">
                <a:avLst/>
              </a:prstGeom>
              <a:solidFill>
                <a:srgbClr val="FF0000"/>
              </a:solidFill>
              <a:ln w="1270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000"/>
              </a:p>
            </p:txBody>
          </p:sp>
          <p:sp>
            <p:nvSpPr>
              <p:cNvPr id="361" name="Lightning Bolt 360"/>
              <p:cNvSpPr/>
              <p:nvPr/>
            </p:nvSpPr>
            <p:spPr>
              <a:xfrm flipH="1">
                <a:off x="1512425" y="3366345"/>
                <a:ext cx="141768" cy="141768"/>
              </a:xfrm>
              <a:prstGeom prst="lightningBol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 w="1270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000"/>
              </a:p>
            </p:txBody>
          </p:sp>
          <p:sp>
            <p:nvSpPr>
              <p:cNvPr id="362" name="Moon 361"/>
              <p:cNvSpPr/>
              <p:nvPr/>
            </p:nvSpPr>
            <p:spPr>
              <a:xfrm flipH="1">
                <a:off x="1673710" y="3615602"/>
                <a:ext cx="70884" cy="141768"/>
              </a:xfrm>
              <a:prstGeom prst="moon">
                <a:avLst/>
              </a:prstGeom>
              <a:solidFill>
                <a:srgbClr val="FF0000"/>
              </a:solidFill>
              <a:ln w="1270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000"/>
              </a:p>
            </p:txBody>
          </p:sp>
          <p:sp>
            <p:nvSpPr>
              <p:cNvPr id="363" name="Lightning Bolt 362"/>
              <p:cNvSpPr/>
              <p:nvPr/>
            </p:nvSpPr>
            <p:spPr>
              <a:xfrm flipH="1">
                <a:off x="1109245" y="3568943"/>
                <a:ext cx="141768" cy="141768"/>
              </a:xfrm>
              <a:prstGeom prst="lightningBol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 w="1270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000"/>
              </a:p>
            </p:txBody>
          </p:sp>
          <p:sp>
            <p:nvSpPr>
              <p:cNvPr id="364" name="Cross 363"/>
              <p:cNvSpPr/>
              <p:nvPr/>
            </p:nvSpPr>
            <p:spPr>
              <a:xfrm flipH="1">
                <a:off x="1454010" y="3245095"/>
                <a:ext cx="141768" cy="141768"/>
              </a:xfrm>
              <a:prstGeom prst="plus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 w="1270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000"/>
              </a:p>
            </p:txBody>
          </p:sp>
          <p:sp>
            <p:nvSpPr>
              <p:cNvPr id="365" name="Cross 364"/>
              <p:cNvSpPr/>
              <p:nvPr/>
            </p:nvSpPr>
            <p:spPr>
              <a:xfrm flipH="1">
                <a:off x="1246364" y="3857371"/>
                <a:ext cx="141768" cy="141768"/>
              </a:xfrm>
              <a:prstGeom prst="plus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 w="1270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000"/>
              </a:p>
            </p:txBody>
          </p:sp>
          <p:sp>
            <p:nvSpPr>
              <p:cNvPr id="366" name="Heart 365"/>
              <p:cNvSpPr/>
              <p:nvPr/>
            </p:nvSpPr>
            <p:spPr>
              <a:xfrm flipH="1">
                <a:off x="1202468" y="3411633"/>
                <a:ext cx="141768" cy="141768"/>
              </a:xfrm>
              <a:prstGeom prst="heart">
                <a:avLst/>
              </a:prstGeom>
              <a:solidFill>
                <a:schemeClr val="accent4">
                  <a:lumMod val="75000"/>
                </a:schemeClr>
              </a:solidFill>
              <a:ln w="1270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000"/>
              </a:p>
            </p:txBody>
          </p:sp>
          <p:sp>
            <p:nvSpPr>
              <p:cNvPr id="367" name="Moon 366"/>
              <p:cNvSpPr/>
              <p:nvPr/>
            </p:nvSpPr>
            <p:spPr>
              <a:xfrm flipH="1">
                <a:off x="1858872" y="3284984"/>
                <a:ext cx="70884" cy="141768"/>
              </a:xfrm>
              <a:prstGeom prst="moon">
                <a:avLst/>
              </a:prstGeom>
              <a:solidFill>
                <a:srgbClr val="FF0000"/>
              </a:solidFill>
              <a:ln w="1270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000"/>
              </a:p>
            </p:txBody>
          </p:sp>
          <p:sp>
            <p:nvSpPr>
              <p:cNvPr id="368" name="Sun 367"/>
              <p:cNvSpPr/>
              <p:nvPr/>
            </p:nvSpPr>
            <p:spPr>
              <a:xfrm flipH="1">
                <a:off x="1866544" y="3544718"/>
                <a:ext cx="141768" cy="141768"/>
              </a:xfrm>
              <a:prstGeom prst="sun">
                <a:avLst/>
              </a:prstGeom>
              <a:solidFill>
                <a:srgbClr val="FFFF00"/>
              </a:solidFill>
              <a:ln w="1270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000"/>
              </a:p>
            </p:txBody>
          </p:sp>
          <p:sp>
            <p:nvSpPr>
              <p:cNvPr id="369" name="Lightning Bolt 368"/>
              <p:cNvSpPr/>
              <p:nvPr/>
            </p:nvSpPr>
            <p:spPr>
              <a:xfrm flipH="1">
                <a:off x="1975608" y="3366345"/>
                <a:ext cx="141768" cy="141768"/>
              </a:xfrm>
              <a:prstGeom prst="lightningBol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 w="1270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000"/>
              </a:p>
            </p:txBody>
          </p:sp>
          <p:sp>
            <p:nvSpPr>
              <p:cNvPr id="370" name="Lightning Bolt 369"/>
              <p:cNvSpPr/>
              <p:nvPr/>
            </p:nvSpPr>
            <p:spPr>
              <a:xfrm flipH="1">
                <a:off x="1860745" y="3695185"/>
                <a:ext cx="141768" cy="141768"/>
              </a:xfrm>
              <a:prstGeom prst="lightningBol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 w="1270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000"/>
              </a:p>
            </p:txBody>
          </p:sp>
          <p:sp>
            <p:nvSpPr>
              <p:cNvPr id="371" name="Heart 370"/>
              <p:cNvSpPr/>
              <p:nvPr/>
            </p:nvSpPr>
            <p:spPr>
              <a:xfrm flipH="1">
                <a:off x="1482424" y="3746502"/>
                <a:ext cx="141768" cy="141768"/>
              </a:xfrm>
              <a:prstGeom prst="heart">
                <a:avLst/>
              </a:prstGeom>
              <a:solidFill>
                <a:schemeClr val="accent4">
                  <a:lumMod val="75000"/>
                </a:schemeClr>
              </a:solidFill>
              <a:ln w="1270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000"/>
              </a:p>
            </p:txBody>
          </p:sp>
          <p:sp>
            <p:nvSpPr>
              <p:cNvPr id="372" name="Lightning Bolt 371"/>
              <p:cNvSpPr/>
              <p:nvPr/>
            </p:nvSpPr>
            <p:spPr>
              <a:xfrm flipH="1">
                <a:off x="1567384" y="3836953"/>
                <a:ext cx="141768" cy="141768"/>
              </a:xfrm>
              <a:prstGeom prst="lightningBol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 w="1270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000"/>
              </a:p>
            </p:txBody>
          </p:sp>
          <p:sp>
            <p:nvSpPr>
              <p:cNvPr id="373" name="Sun 372"/>
              <p:cNvSpPr/>
              <p:nvPr/>
            </p:nvSpPr>
            <p:spPr>
              <a:xfrm flipH="1">
                <a:off x="1701681" y="3745261"/>
                <a:ext cx="141768" cy="141768"/>
              </a:xfrm>
              <a:prstGeom prst="sun">
                <a:avLst/>
              </a:prstGeom>
              <a:solidFill>
                <a:srgbClr val="FFFF00"/>
              </a:solidFill>
              <a:ln w="1270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000"/>
              </a:p>
            </p:txBody>
          </p:sp>
          <p:sp>
            <p:nvSpPr>
              <p:cNvPr id="374" name="Heart 373"/>
              <p:cNvSpPr/>
              <p:nvPr/>
            </p:nvSpPr>
            <p:spPr>
              <a:xfrm flipH="1">
                <a:off x="2097306" y="3527803"/>
                <a:ext cx="141768" cy="141768"/>
              </a:xfrm>
              <a:prstGeom prst="heart">
                <a:avLst/>
              </a:prstGeom>
              <a:solidFill>
                <a:schemeClr val="accent4">
                  <a:lumMod val="75000"/>
                </a:schemeClr>
              </a:solidFill>
              <a:ln w="1270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000"/>
              </a:p>
            </p:txBody>
          </p:sp>
          <p:sp>
            <p:nvSpPr>
              <p:cNvPr id="375" name="Lightning Bolt 374"/>
              <p:cNvSpPr/>
              <p:nvPr/>
            </p:nvSpPr>
            <p:spPr>
              <a:xfrm flipH="1">
                <a:off x="1969625" y="3857371"/>
                <a:ext cx="141768" cy="141768"/>
              </a:xfrm>
              <a:prstGeom prst="lightningBol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 w="1270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000"/>
              </a:p>
            </p:txBody>
          </p:sp>
          <p:sp>
            <p:nvSpPr>
              <p:cNvPr id="376" name="Moon 375"/>
              <p:cNvSpPr/>
              <p:nvPr/>
            </p:nvSpPr>
            <p:spPr>
              <a:xfrm flipH="1">
                <a:off x="2011050" y="3539260"/>
                <a:ext cx="70884" cy="141768"/>
              </a:xfrm>
              <a:prstGeom prst="moon">
                <a:avLst/>
              </a:prstGeom>
              <a:solidFill>
                <a:srgbClr val="FF0000"/>
              </a:solidFill>
              <a:ln w="1270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000"/>
              </a:p>
            </p:txBody>
          </p:sp>
          <p:sp>
            <p:nvSpPr>
              <p:cNvPr id="377" name="Moon 376"/>
              <p:cNvSpPr/>
              <p:nvPr/>
            </p:nvSpPr>
            <p:spPr>
              <a:xfrm flipH="1">
                <a:off x="1823430" y="3891082"/>
                <a:ext cx="70884" cy="141768"/>
              </a:xfrm>
              <a:prstGeom prst="moon">
                <a:avLst/>
              </a:prstGeom>
              <a:solidFill>
                <a:srgbClr val="FF0000"/>
              </a:solidFill>
              <a:ln w="1270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000"/>
              </a:p>
            </p:txBody>
          </p:sp>
          <p:sp>
            <p:nvSpPr>
              <p:cNvPr id="378" name="Moon 377"/>
              <p:cNvSpPr/>
              <p:nvPr/>
            </p:nvSpPr>
            <p:spPr>
              <a:xfrm flipH="1">
                <a:off x="1415120" y="3355839"/>
                <a:ext cx="70884" cy="141768"/>
              </a:xfrm>
              <a:prstGeom prst="moon">
                <a:avLst/>
              </a:prstGeom>
              <a:solidFill>
                <a:srgbClr val="FF0000"/>
              </a:solidFill>
              <a:ln w="1270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000"/>
              </a:p>
            </p:txBody>
          </p:sp>
          <p:sp>
            <p:nvSpPr>
              <p:cNvPr id="379" name="Sun 378"/>
              <p:cNvSpPr/>
              <p:nvPr/>
            </p:nvSpPr>
            <p:spPr>
              <a:xfrm flipH="1">
                <a:off x="1681662" y="3224577"/>
                <a:ext cx="141768" cy="141768"/>
              </a:xfrm>
              <a:prstGeom prst="sun">
                <a:avLst/>
              </a:prstGeom>
              <a:solidFill>
                <a:srgbClr val="FFFF00"/>
              </a:solidFill>
              <a:ln w="1270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000"/>
              </a:p>
            </p:txBody>
          </p:sp>
          <p:sp>
            <p:nvSpPr>
              <p:cNvPr id="380" name="Sun 379"/>
              <p:cNvSpPr/>
              <p:nvPr/>
            </p:nvSpPr>
            <p:spPr>
              <a:xfrm flipH="1">
                <a:off x="1411540" y="3941073"/>
                <a:ext cx="141768" cy="141768"/>
              </a:xfrm>
              <a:prstGeom prst="sun">
                <a:avLst/>
              </a:prstGeom>
              <a:solidFill>
                <a:srgbClr val="FFFF00"/>
              </a:solidFill>
              <a:ln w="1270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000"/>
              </a:p>
            </p:txBody>
          </p:sp>
          <p:sp>
            <p:nvSpPr>
              <p:cNvPr id="381" name="Sun 380"/>
              <p:cNvSpPr/>
              <p:nvPr/>
            </p:nvSpPr>
            <p:spPr>
              <a:xfrm flipH="1">
                <a:off x="1496500" y="3578997"/>
                <a:ext cx="141768" cy="141768"/>
              </a:xfrm>
              <a:prstGeom prst="sun">
                <a:avLst/>
              </a:prstGeom>
              <a:solidFill>
                <a:srgbClr val="FFFF00"/>
              </a:solidFill>
              <a:ln w="1270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000"/>
              </a:p>
            </p:txBody>
          </p:sp>
          <p:sp>
            <p:nvSpPr>
              <p:cNvPr id="382" name="Sun 381"/>
              <p:cNvSpPr/>
              <p:nvPr/>
            </p:nvSpPr>
            <p:spPr>
              <a:xfrm flipH="1">
                <a:off x="2090672" y="3686486"/>
                <a:ext cx="141768" cy="141768"/>
              </a:xfrm>
              <a:prstGeom prst="sun">
                <a:avLst/>
              </a:prstGeom>
              <a:solidFill>
                <a:srgbClr val="FFFF00"/>
              </a:solidFill>
              <a:ln w="1270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000"/>
              </a:p>
            </p:txBody>
          </p:sp>
          <p:sp>
            <p:nvSpPr>
              <p:cNvPr id="383" name="Sun 382"/>
              <p:cNvSpPr/>
              <p:nvPr/>
            </p:nvSpPr>
            <p:spPr>
              <a:xfrm flipH="1">
                <a:off x="1680165" y="3961948"/>
                <a:ext cx="141768" cy="141768"/>
              </a:xfrm>
              <a:prstGeom prst="sun">
                <a:avLst/>
              </a:prstGeom>
              <a:solidFill>
                <a:srgbClr val="FFFF00"/>
              </a:solidFill>
              <a:ln w="1270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000"/>
              </a:p>
            </p:txBody>
          </p:sp>
          <p:sp>
            <p:nvSpPr>
              <p:cNvPr id="384" name="Sun 383"/>
              <p:cNvSpPr/>
              <p:nvPr/>
            </p:nvSpPr>
            <p:spPr>
              <a:xfrm flipH="1">
                <a:off x="1751049" y="3428975"/>
                <a:ext cx="141768" cy="141768"/>
              </a:xfrm>
              <a:prstGeom prst="sun">
                <a:avLst/>
              </a:prstGeom>
              <a:solidFill>
                <a:srgbClr val="FFFF00"/>
              </a:solidFill>
              <a:ln w="1270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000"/>
              </a:p>
            </p:txBody>
          </p:sp>
        </p:grpSp>
        <p:sp>
          <p:nvSpPr>
            <p:cNvPr id="425" name="Rounded Rectangle 424"/>
            <p:cNvSpPr/>
            <p:nvPr/>
          </p:nvSpPr>
          <p:spPr>
            <a:xfrm>
              <a:off x="1331640" y="836712"/>
              <a:ext cx="5519423" cy="3744416"/>
            </a:xfrm>
            <a:prstGeom prst="roundRect">
              <a:avLst>
                <a:gd name="adj" fmla="val 6983"/>
              </a:avLst>
            </a:prstGeom>
            <a:noFill/>
            <a:ln w="28575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000"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endParaRPr>
            </a:p>
          </p:txBody>
        </p:sp>
        <p:sp>
          <p:nvSpPr>
            <p:cNvPr id="426" name="Rectangle 425"/>
            <p:cNvSpPr/>
            <p:nvPr/>
          </p:nvSpPr>
          <p:spPr>
            <a:xfrm>
              <a:off x="3785631" y="836712"/>
              <a:ext cx="1486372" cy="331904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000" b="1" smtClean="0">
                  <a:solidFill>
                    <a:schemeClr val="tx1"/>
                  </a:solidFill>
                  <a:latin typeface="Arial Unicode MS" panose="020B0604020202020204" pitchFamily="50" charset="-128"/>
                  <a:ea typeface="Arial Unicode MS" panose="020B0604020202020204" pitchFamily="50" charset="-128"/>
                  <a:cs typeface="Arial Unicode MS" panose="020B0604020202020204" pitchFamily="50" charset="-128"/>
                </a:rPr>
                <a:t>…	…</a:t>
              </a:r>
              <a:endParaRPr kumimoji="1" lang="ja-JP" altLang="en-US" sz="1000" b="1">
                <a:solidFill>
                  <a:schemeClr val="tx1"/>
                </a:solidFill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endParaRPr>
            </a:p>
          </p:txBody>
        </p:sp>
        <p:sp>
          <p:nvSpPr>
            <p:cNvPr id="428" name="Line Callout 1 (Accent Bar) 427"/>
            <p:cNvSpPr/>
            <p:nvPr/>
          </p:nvSpPr>
          <p:spPr>
            <a:xfrm flipH="1">
              <a:off x="1475655" y="2492896"/>
              <a:ext cx="1012939" cy="347056"/>
            </a:xfrm>
            <a:prstGeom prst="accentCallout1">
              <a:avLst>
                <a:gd name="adj1" fmla="val 26069"/>
                <a:gd name="adj2" fmla="val 112"/>
                <a:gd name="adj3" fmla="val 41785"/>
                <a:gd name="adj4" fmla="val -20443"/>
              </a:avLst>
            </a:prstGeom>
            <a:noFill/>
            <a:ln w="28575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000" b="1" smtClean="0">
                  <a:solidFill>
                    <a:schemeClr val="tx1"/>
                  </a:solidFill>
                  <a:latin typeface="Arial Unicode MS" panose="020B0604020202020204" pitchFamily="50" charset="-128"/>
                  <a:ea typeface="Arial Unicode MS" panose="020B0604020202020204" pitchFamily="50" charset="-128"/>
                  <a:cs typeface="Arial Unicode MS" panose="020B0604020202020204" pitchFamily="50" charset="-128"/>
                </a:rPr>
                <a:t>Bag-of-Words model</a:t>
              </a:r>
              <a:endParaRPr kumimoji="1" lang="ja-JP" altLang="en-US" sz="1000" b="1">
                <a:solidFill>
                  <a:schemeClr val="tx1"/>
                </a:solidFill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endParaRPr>
            </a:p>
          </p:txBody>
        </p:sp>
        <p:grpSp>
          <p:nvGrpSpPr>
            <p:cNvPr id="508" name="Group 507"/>
            <p:cNvGrpSpPr/>
            <p:nvPr/>
          </p:nvGrpSpPr>
          <p:grpSpPr>
            <a:xfrm>
              <a:off x="2202673" y="1412133"/>
              <a:ext cx="2009287" cy="504602"/>
              <a:chOff x="1882409" y="1358030"/>
              <a:chExt cx="2009287" cy="575967"/>
            </a:xfrm>
          </p:grpSpPr>
          <p:grpSp>
            <p:nvGrpSpPr>
              <p:cNvPr id="28" name="Group 27"/>
              <p:cNvGrpSpPr/>
              <p:nvPr/>
            </p:nvGrpSpPr>
            <p:grpSpPr>
              <a:xfrm>
                <a:off x="1882409" y="1358030"/>
                <a:ext cx="2009287" cy="575967"/>
                <a:chOff x="1614256" y="2845474"/>
                <a:chExt cx="2165173" cy="630599"/>
              </a:xfrm>
            </p:grpSpPr>
            <p:sp>
              <p:nvSpPr>
                <p:cNvPr id="23" name="Rectangle 22"/>
                <p:cNvSpPr/>
                <p:nvPr/>
              </p:nvSpPr>
              <p:spPr>
                <a:xfrm>
                  <a:off x="1614256" y="2845474"/>
                  <a:ext cx="2165173" cy="630599"/>
                </a:xfrm>
                <a:prstGeom prst="rect">
                  <a:avLst/>
                </a:prstGeom>
                <a:solidFill>
                  <a:schemeClr val="bg1"/>
                </a:solidFill>
                <a:ln w="31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b" anchorCtr="1"/>
                <a:lstStyle/>
                <a:p>
                  <a:pPr algn="ctr"/>
                  <a:r>
                    <a:rPr kumimoji="1" lang="en-US" altLang="ja-JP" sz="1000" smtClean="0">
                      <a:solidFill>
                        <a:schemeClr val="tx1"/>
                      </a:solidFill>
                      <a:latin typeface="Arial Unicode MS" panose="020B0604020202020204" pitchFamily="50" charset="-128"/>
                      <a:ea typeface="Arial Unicode MS" panose="020B0604020202020204" pitchFamily="50" charset="-128"/>
                      <a:cs typeface="Arial Unicode MS" panose="020B0604020202020204" pitchFamily="50" charset="-128"/>
                    </a:rPr>
                    <a:t>2D transformed videos</a:t>
                  </a:r>
                  <a:endParaRPr kumimoji="1" lang="ja-JP" altLang="en-US" sz="1000">
                    <a:solidFill>
                      <a:schemeClr val="tx1"/>
                    </a:solidFill>
                    <a:latin typeface="Arial Unicode MS" panose="020B0604020202020204" pitchFamily="50" charset="-128"/>
                    <a:ea typeface="Arial Unicode MS" panose="020B0604020202020204" pitchFamily="50" charset="-128"/>
                    <a:cs typeface="Arial Unicode MS" panose="020B0604020202020204" pitchFamily="50" charset="-128"/>
                  </a:endParaRPr>
                </a:p>
              </p:txBody>
            </p:sp>
            <p:grpSp>
              <p:nvGrpSpPr>
                <p:cNvPr id="24" name="Group 23"/>
                <p:cNvGrpSpPr/>
                <p:nvPr/>
              </p:nvGrpSpPr>
              <p:grpSpPr>
                <a:xfrm>
                  <a:off x="1685782" y="2923609"/>
                  <a:ext cx="2022120" cy="305506"/>
                  <a:chOff x="2123728" y="2038377"/>
                  <a:chExt cx="2022120" cy="305506"/>
                </a:xfrm>
              </p:grpSpPr>
              <p:sp>
                <p:nvSpPr>
                  <p:cNvPr id="25" name="Flowchart: Predefined Process 24"/>
                  <p:cNvSpPr/>
                  <p:nvPr/>
                </p:nvSpPr>
                <p:spPr>
                  <a:xfrm>
                    <a:off x="2123728" y="2038377"/>
                    <a:ext cx="643139" cy="305505"/>
                  </a:xfrm>
                  <a:prstGeom prst="flowChartPredefinedProcess">
                    <a:avLst/>
                  </a:prstGeom>
                  <a:solidFill>
                    <a:schemeClr val="accent6">
                      <a:lumMod val="20000"/>
                      <a:lumOff val="80000"/>
                    </a:schemeClr>
                  </a:solidFill>
                  <a:ln w="9525">
                    <a:solidFill>
                      <a:schemeClr val="tx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sz="1000">
                      <a:solidFill>
                        <a:sysClr val="windowText" lastClr="000000"/>
                      </a:solidFill>
                      <a:latin typeface="Arial Unicode MS" panose="020B0604020202020204" pitchFamily="50" charset="-128"/>
                      <a:ea typeface="Arial Unicode MS" panose="020B0604020202020204" pitchFamily="50" charset="-128"/>
                      <a:cs typeface="Arial Unicode MS" panose="020B0604020202020204" pitchFamily="50" charset="-128"/>
                    </a:endParaRPr>
                  </a:p>
                </p:txBody>
              </p:sp>
              <p:sp>
                <p:nvSpPr>
                  <p:cNvPr id="26" name="Flowchart: Predefined Process 25"/>
                  <p:cNvSpPr/>
                  <p:nvPr/>
                </p:nvSpPr>
                <p:spPr>
                  <a:xfrm>
                    <a:off x="2817167" y="2038377"/>
                    <a:ext cx="643139" cy="305505"/>
                  </a:xfrm>
                  <a:prstGeom prst="flowChartPredefinedProcess">
                    <a:avLst/>
                  </a:prstGeom>
                  <a:solidFill>
                    <a:schemeClr val="accent5">
                      <a:lumMod val="20000"/>
                      <a:lumOff val="80000"/>
                    </a:schemeClr>
                  </a:solidFill>
                  <a:ln w="9525">
                    <a:solidFill>
                      <a:schemeClr val="tx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sz="1000">
                      <a:solidFill>
                        <a:sysClr val="windowText" lastClr="000000"/>
                      </a:solidFill>
                      <a:latin typeface="Arial Unicode MS" panose="020B0604020202020204" pitchFamily="50" charset="-128"/>
                      <a:ea typeface="Arial Unicode MS" panose="020B0604020202020204" pitchFamily="50" charset="-128"/>
                      <a:cs typeface="Arial Unicode MS" panose="020B0604020202020204" pitchFamily="50" charset="-128"/>
                    </a:endParaRPr>
                  </a:p>
                </p:txBody>
              </p:sp>
              <p:sp>
                <p:nvSpPr>
                  <p:cNvPr id="27" name="Flowchart: Predefined Process 26"/>
                  <p:cNvSpPr/>
                  <p:nvPr/>
                </p:nvSpPr>
                <p:spPr>
                  <a:xfrm>
                    <a:off x="3502709" y="2038378"/>
                    <a:ext cx="643139" cy="305505"/>
                  </a:xfrm>
                  <a:prstGeom prst="flowChartPredefinedProcess">
                    <a:avLst/>
                  </a:prstGeom>
                  <a:solidFill>
                    <a:schemeClr val="accent3">
                      <a:lumMod val="20000"/>
                      <a:lumOff val="80000"/>
                    </a:schemeClr>
                  </a:solidFill>
                  <a:ln w="9525">
                    <a:solidFill>
                      <a:schemeClr val="tx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sz="1000">
                      <a:solidFill>
                        <a:sysClr val="windowText" lastClr="000000"/>
                      </a:solidFill>
                      <a:latin typeface="Arial Unicode MS" panose="020B0604020202020204" pitchFamily="50" charset="-128"/>
                      <a:ea typeface="Arial Unicode MS" panose="020B0604020202020204" pitchFamily="50" charset="-128"/>
                      <a:cs typeface="Arial Unicode MS" panose="020B0604020202020204" pitchFamily="50" charset="-128"/>
                    </a:endParaRPr>
                  </a:p>
                </p:txBody>
              </p:sp>
            </p:grpSp>
          </p:grpSp>
          <p:sp>
            <p:nvSpPr>
              <p:cNvPr id="505" name="Rectangle 504"/>
              <p:cNvSpPr/>
              <p:nvPr/>
            </p:nvSpPr>
            <p:spPr>
              <a:xfrm>
                <a:off x="1951569" y="1429396"/>
                <a:ext cx="591909" cy="263078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JP" sz="1000" smtClean="0">
                    <a:solidFill>
                      <a:schemeClr val="tx1"/>
                    </a:solidFill>
                    <a:latin typeface="Arial Unicode MS" panose="020B0604020202020204" pitchFamily="50" charset="-128"/>
                    <a:ea typeface="Arial Unicode MS" panose="020B0604020202020204" pitchFamily="50" charset="-128"/>
                    <a:cs typeface="Arial Unicode MS" panose="020B0604020202020204" pitchFamily="50" charset="-128"/>
                  </a:rPr>
                  <a:t>Front</a:t>
                </a:r>
                <a:endParaRPr kumimoji="1" lang="ja-JP" altLang="en-US" sz="1000">
                  <a:solidFill>
                    <a:schemeClr val="tx1"/>
                  </a:solidFill>
                  <a:latin typeface="Arial Unicode MS" panose="020B0604020202020204" pitchFamily="50" charset="-128"/>
                  <a:ea typeface="Arial Unicode MS" panose="020B0604020202020204" pitchFamily="50" charset="-128"/>
                  <a:cs typeface="Arial Unicode MS" panose="020B0604020202020204" pitchFamily="50" charset="-128"/>
                </a:endParaRPr>
              </a:p>
            </p:txBody>
          </p:sp>
          <p:sp>
            <p:nvSpPr>
              <p:cNvPr id="506" name="Rectangle 505"/>
              <p:cNvSpPr/>
              <p:nvPr/>
            </p:nvSpPr>
            <p:spPr>
              <a:xfrm>
                <a:off x="2592299" y="1437730"/>
                <a:ext cx="596834" cy="263078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JP" sz="1000" smtClean="0">
                    <a:solidFill>
                      <a:schemeClr val="tx1"/>
                    </a:solidFill>
                    <a:latin typeface="Arial Unicode MS" panose="020B0604020202020204" pitchFamily="50" charset="-128"/>
                    <a:ea typeface="Arial Unicode MS" panose="020B0604020202020204" pitchFamily="50" charset="-128"/>
                    <a:cs typeface="Arial Unicode MS" panose="020B0604020202020204" pitchFamily="50" charset="-128"/>
                  </a:rPr>
                  <a:t>Side</a:t>
                </a:r>
                <a:endParaRPr kumimoji="1" lang="ja-JP" altLang="en-US" sz="1000">
                  <a:solidFill>
                    <a:schemeClr val="tx1"/>
                  </a:solidFill>
                  <a:latin typeface="Arial Unicode MS" panose="020B0604020202020204" pitchFamily="50" charset="-128"/>
                  <a:ea typeface="Arial Unicode MS" panose="020B0604020202020204" pitchFamily="50" charset="-128"/>
                  <a:cs typeface="Arial Unicode MS" panose="020B0604020202020204" pitchFamily="50" charset="-128"/>
                </a:endParaRPr>
              </a:p>
            </p:txBody>
          </p:sp>
          <p:sp>
            <p:nvSpPr>
              <p:cNvPr id="507" name="Rectangle 506"/>
              <p:cNvSpPr/>
              <p:nvPr/>
            </p:nvSpPr>
            <p:spPr>
              <a:xfrm>
                <a:off x="3233704" y="1429395"/>
                <a:ext cx="596834" cy="263078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JP" sz="1000" smtClean="0">
                    <a:solidFill>
                      <a:schemeClr val="tx1"/>
                    </a:solidFill>
                    <a:latin typeface="Arial Unicode MS" panose="020B0604020202020204" pitchFamily="50" charset="-128"/>
                    <a:ea typeface="Arial Unicode MS" panose="020B0604020202020204" pitchFamily="50" charset="-128"/>
                    <a:cs typeface="Arial Unicode MS" panose="020B0604020202020204" pitchFamily="50" charset="-128"/>
                  </a:rPr>
                  <a:t>Top</a:t>
                </a:r>
                <a:endParaRPr kumimoji="1" lang="ja-JP" altLang="en-US" sz="1000">
                  <a:solidFill>
                    <a:schemeClr val="tx1"/>
                  </a:solidFill>
                  <a:latin typeface="Arial Unicode MS" panose="020B0604020202020204" pitchFamily="50" charset="-128"/>
                  <a:ea typeface="Arial Unicode MS" panose="020B0604020202020204" pitchFamily="50" charset="-128"/>
                  <a:cs typeface="Arial Unicode MS" panose="020B0604020202020204" pitchFamily="50" charset="-128"/>
                </a:endParaRPr>
              </a:p>
            </p:txBody>
          </p:sp>
        </p:grpSp>
        <p:grpSp>
          <p:nvGrpSpPr>
            <p:cNvPr id="509" name="Group 508"/>
            <p:cNvGrpSpPr/>
            <p:nvPr/>
          </p:nvGrpSpPr>
          <p:grpSpPr>
            <a:xfrm>
              <a:off x="4788024" y="1412133"/>
              <a:ext cx="2009287" cy="504602"/>
              <a:chOff x="1882409" y="1358030"/>
              <a:chExt cx="2009287" cy="575967"/>
            </a:xfrm>
          </p:grpSpPr>
          <p:grpSp>
            <p:nvGrpSpPr>
              <p:cNvPr id="510" name="Group 509"/>
              <p:cNvGrpSpPr/>
              <p:nvPr/>
            </p:nvGrpSpPr>
            <p:grpSpPr>
              <a:xfrm>
                <a:off x="1882409" y="1358030"/>
                <a:ext cx="2009287" cy="575967"/>
                <a:chOff x="1614256" y="2845474"/>
                <a:chExt cx="2165173" cy="630599"/>
              </a:xfrm>
            </p:grpSpPr>
            <p:sp>
              <p:nvSpPr>
                <p:cNvPr id="514" name="Rectangle 513"/>
                <p:cNvSpPr/>
                <p:nvPr/>
              </p:nvSpPr>
              <p:spPr>
                <a:xfrm>
                  <a:off x="1614256" y="2845474"/>
                  <a:ext cx="2165173" cy="630599"/>
                </a:xfrm>
                <a:prstGeom prst="rect">
                  <a:avLst/>
                </a:prstGeom>
                <a:solidFill>
                  <a:schemeClr val="bg1"/>
                </a:solidFill>
                <a:ln w="3175"/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b" anchorCtr="1"/>
                <a:lstStyle/>
                <a:p>
                  <a:pPr algn="ctr"/>
                  <a:r>
                    <a:rPr lang="en-US" altLang="ja-JP" sz="1000">
                      <a:solidFill>
                        <a:schemeClr val="tx1"/>
                      </a:solidFill>
                      <a:latin typeface="Arial Unicode MS" panose="020B0604020202020204" pitchFamily="50" charset="-128"/>
                      <a:ea typeface="Arial Unicode MS" panose="020B0604020202020204" pitchFamily="50" charset="-128"/>
                      <a:cs typeface="Arial Unicode MS" panose="020B0604020202020204" pitchFamily="50" charset="-128"/>
                    </a:rPr>
                    <a:t>2D transformed videos</a:t>
                  </a:r>
                  <a:endParaRPr kumimoji="1" lang="ja-JP" altLang="en-US" sz="1000">
                    <a:solidFill>
                      <a:schemeClr val="tx1"/>
                    </a:solidFill>
                    <a:latin typeface="Arial Unicode MS" panose="020B0604020202020204" pitchFamily="50" charset="-128"/>
                    <a:ea typeface="Arial Unicode MS" panose="020B0604020202020204" pitchFamily="50" charset="-128"/>
                    <a:cs typeface="Arial Unicode MS" panose="020B0604020202020204" pitchFamily="50" charset="-128"/>
                  </a:endParaRPr>
                </a:p>
              </p:txBody>
            </p:sp>
            <p:grpSp>
              <p:nvGrpSpPr>
                <p:cNvPr id="515" name="Group 514"/>
                <p:cNvGrpSpPr/>
                <p:nvPr/>
              </p:nvGrpSpPr>
              <p:grpSpPr>
                <a:xfrm>
                  <a:off x="1685782" y="2923609"/>
                  <a:ext cx="2022120" cy="305506"/>
                  <a:chOff x="2123728" y="2038377"/>
                  <a:chExt cx="2022120" cy="305506"/>
                </a:xfrm>
              </p:grpSpPr>
              <p:sp>
                <p:nvSpPr>
                  <p:cNvPr id="516" name="Flowchart: Predefined Process 515"/>
                  <p:cNvSpPr/>
                  <p:nvPr/>
                </p:nvSpPr>
                <p:spPr>
                  <a:xfrm>
                    <a:off x="2123728" y="2038377"/>
                    <a:ext cx="643139" cy="305505"/>
                  </a:xfrm>
                  <a:prstGeom prst="flowChartPredefinedProcess">
                    <a:avLst/>
                  </a:prstGeom>
                  <a:solidFill>
                    <a:schemeClr val="accent6">
                      <a:lumMod val="20000"/>
                      <a:lumOff val="80000"/>
                    </a:schemeClr>
                  </a:solidFill>
                  <a:ln w="9525">
                    <a:solidFill>
                      <a:schemeClr val="tx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sz="1000">
                      <a:solidFill>
                        <a:sysClr val="windowText" lastClr="000000"/>
                      </a:solidFill>
                      <a:latin typeface="Arial Unicode MS" panose="020B0604020202020204" pitchFamily="50" charset="-128"/>
                      <a:ea typeface="Arial Unicode MS" panose="020B0604020202020204" pitchFamily="50" charset="-128"/>
                      <a:cs typeface="Arial Unicode MS" panose="020B0604020202020204" pitchFamily="50" charset="-128"/>
                    </a:endParaRPr>
                  </a:p>
                </p:txBody>
              </p:sp>
              <p:sp>
                <p:nvSpPr>
                  <p:cNvPr id="517" name="Flowchart: Predefined Process 516"/>
                  <p:cNvSpPr/>
                  <p:nvPr/>
                </p:nvSpPr>
                <p:spPr>
                  <a:xfrm>
                    <a:off x="2817167" y="2038377"/>
                    <a:ext cx="643139" cy="305505"/>
                  </a:xfrm>
                  <a:prstGeom prst="flowChartPredefinedProcess">
                    <a:avLst/>
                  </a:prstGeom>
                  <a:solidFill>
                    <a:schemeClr val="accent5">
                      <a:lumMod val="20000"/>
                      <a:lumOff val="80000"/>
                    </a:schemeClr>
                  </a:solidFill>
                  <a:ln w="9525">
                    <a:solidFill>
                      <a:schemeClr val="tx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sz="1000">
                      <a:solidFill>
                        <a:sysClr val="windowText" lastClr="000000"/>
                      </a:solidFill>
                      <a:latin typeface="Arial Unicode MS" panose="020B0604020202020204" pitchFamily="50" charset="-128"/>
                      <a:ea typeface="Arial Unicode MS" panose="020B0604020202020204" pitchFamily="50" charset="-128"/>
                      <a:cs typeface="Arial Unicode MS" panose="020B0604020202020204" pitchFamily="50" charset="-128"/>
                    </a:endParaRPr>
                  </a:p>
                </p:txBody>
              </p:sp>
              <p:sp>
                <p:nvSpPr>
                  <p:cNvPr id="518" name="Flowchart: Predefined Process 517"/>
                  <p:cNvSpPr/>
                  <p:nvPr/>
                </p:nvSpPr>
                <p:spPr>
                  <a:xfrm>
                    <a:off x="3502709" y="2038378"/>
                    <a:ext cx="643139" cy="305505"/>
                  </a:xfrm>
                  <a:prstGeom prst="flowChartPredefinedProcess">
                    <a:avLst/>
                  </a:prstGeom>
                  <a:solidFill>
                    <a:schemeClr val="accent3">
                      <a:lumMod val="20000"/>
                      <a:lumOff val="80000"/>
                    </a:schemeClr>
                  </a:solidFill>
                  <a:ln w="9525">
                    <a:solidFill>
                      <a:schemeClr val="tx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sz="1000">
                      <a:solidFill>
                        <a:sysClr val="windowText" lastClr="000000"/>
                      </a:solidFill>
                      <a:latin typeface="Arial Unicode MS" panose="020B0604020202020204" pitchFamily="50" charset="-128"/>
                      <a:ea typeface="Arial Unicode MS" panose="020B0604020202020204" pitchFamily="50" charset="-128"/>
                      <a:cs typeface="Arial Unicode MS" panose="020B0604020202020204" pitchFamily="50" charset="-128"/>
                    </a:endParaRPr>
                  </a:p>
                </p:txBody>
              </p:sp>
            </p:grpSp>
          </p:grpSp>
          <p:sp>
            <p:nvSpPr>
              <p:cNvPr id="511" name="Rectangle 510"/>
              <p:cNvSpPr/>
              <p:nvPr/>
            </p:nvSpPr>
            <p:spPr>
              <a:xfrm>
                <a:off x="1951569" y="1429396"/>
                <a:ext cx="591909" cy="263078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JP" sz="1000" smtClean="0">
                    <a:solidFill>
                      <a:schemeClr val="tx1"/>
                    </a:solidFill>
                    <a:latin typeface="Arial Unicode MS" panose="020B0604020202020204" pitchFamily="50" charset="-128"/>
                    <a:ea typeface="Arial Unicode MS" panose="020B0604020202020204" pitchFamily="50" charset="-128"/>
                    <a:cs typeface="Arial Unicode MS" panose="020B0604020202020204" pitchFamily="50" charset="-128"/>
                  </a:rPr>
                  <a:t>Front</a:t>
                </a:r>
                <a:endParaRPr kumimoji="1" lang="ja-JP" altLang="en-US" sz="1000">
                  <a:solidFill>
                    <a:schemeClr val="tx1"/>
                  </a:solidFill>
                  <a:latin typeface="Arial Unicode MS" panose="020B0604020202020204" pitchFamily="50" charset="-128"/>
                  <a:ea typeface="Arial Unicode MS" panose="020B0604020202020204" pitchFamily="50" charset="-128"/>
                  <a:cs typeface="Arial Unicode MS" panose="020B0604020202020204" pitchFamily="50" charset="-128"/>
                </a:endParaRPr>
              </a:p>
            </p:txBody>
          </p:sp>
          <p:sp>
            <p:nvSpPr>
              <p:cNvPr id="512" name="Rectangle 511"/>
              <p:cNvSpPr/>
              <p:nvPr/>
            </p:nvSpPr>
            <p:spPr>
              <a:xfrm>
                <a:off x="2592299" y="1437730"/>
                <a:ext cx="596834" cy="263078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JP" sz="1000" smtClean="0">
                    <a:solidFill>
                      <a:schemeClr val="tx1"/>
                    </a:solidFill>
                    <a:latin typeface="Arial Unicode MS" panose="020B0604020202020204" pitchFamily="50" charset="-128"/>
                    <a:ea typeface="Arial Unicode MS" panose="020B0604020202020204" pitchFamily="50" charset="-128"/>
                    <a:cs typeface="Arial Unicode MS" panose="020B0604020202020204" pitchFamily="50" charset="-128"/>
                  </a:rPr>
                  <a:t>Side</a:t>
                </a:r>
                <a:endParaRPr kumimoji="1" lang="ja-JP" altLang="en-US" sz="1000">
                  <a:solidFill>
                    <a:schemeClr val="tx1"/>
                  </a:solidFill>
                  <a:latin typeface="Arial Unicode MS" panose="020B0604020202020204" pitchFamily="50" charset="-128"/>
                  <a:ea typeface="Arial Unicode MS" panose="020B0604020202020204" pitchFamily="50" charset="-128"/>
                  <a:cs typeface="Arial Unicode MS" panose="020B0604020202020204" pitchFamily="50" charset="-128"/>
                </a:endParaRPr>
              </a:p>
            </p:txBody>
          </p:sp>
          <p:sp>
            <p:nvSpPr>
              <p:cNvPr id="513" name="Rectangle 512"/>
              <p:cNvSpPr/>
              <p:nvPr/>
            </p:nvSpPr>
            <p:spPr>
              <a:xfrm>
                <a:off x="3233704" y="1429395"/>
                <a:ext cx="596834" cy="263078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JP" sz="1000" smtClean="0">
                    <a:solidFill>
                      <a:schemeClr val="tx1"/>
                    </a:solidFill>
                    <a:latin typeface="Arial Unicode MS" panose="020B0604020202020204" pitchFamily="50" charset="-128"/>
                    <a:ea typeface="Arial Unicode MS" panose="020B0604020202020204" pitchFamily="50" charset="-128"/>
                    <a:cs typeface="Arial Unicode MS" panose="020B0604020202020204" pitchFamily="50" charset="-128"/>
                  </a:rPr>
                  <a:t>Top</a:t>
                </a:r>
                <a:endParaRPr kumimoji="1" lang="ja-JP" altLang="en-US" sz="1000">
                  <a:solidFill>
                    <a:schemeClr val="tx1"/>
                  </a:solidFill>
                  <a:latin typeface="Arial Unicode MS" panose="020B0604020202020204" pitchFamily="50" charset="-128"/>
                  <a:ea typeface="Arial Unicode MS" panose="020B0604020202020204" pitchFamily="50" charset="-128"/>
                  <a:cs typeface="Arial Unicode MS" panose="020B0604020202020204" pitchFamily="50" charset="-128"/>
                </a:endParaRPr>
              </a:p>
            </p:txBody>
          </p:sp>
        </p:grpSp>
        <p:grpSp>
          <p:nvGrpSpPr>
            <p:cNvPr id="524" name="Group 523"/>
            <p:cNvGrpSpPr/>
            <p:nvPr/>
          </p:nvGrpSpPr>
          <p:grpSpPr>
            <a:xfrm>
              <a:off x="2313870" y="3387747"/>
              <a:ext cx="4418370" cy="545309"/>
              <a:chOff x="2043356" y="3806759"/>
              <a:chExt cx="4418370" cy="545309"/>
            </a:xfrm>
          </p:grpSpPr>
          <p:sp>
            <p:nvSpPr>
              <p:cNvPr id="290" name="Rounded Rectangle 289"/>
              <p:cNvSpPr/>
              <p:nvPr/>
            </p:nvSpPr>
            <p:spPr>
              <a:xfrm>
                <a:off x="2043356" y="3806759"/>
                <a:ext cx="4418370" cy="545309"/>
              </a:xfrm>
              <a:prstGeom prst="roundRect">
                <a:avLst/>
              </a:prstGeom>
              <a:solidFill>
                <a:schemeClr val="bg1"/>
              </a:solidFill>
              <a:ln w="1270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000"/>
              </a:p>
            </p:txBody>
          </p:sp>
          <p:grpSp>
            <p:nvGrpSpPr>
              <p:cNvPr id="523" name="Group 522"/>
              <p:cNvGrpSpPr/>
              <p:nvPr/>
            </p:nvGrpSpPr>
            <p:grpSpPr>
              <a:xfrm>
                <a:off x="2144559" y="3893854"/>
                <a:ext cx="1779155" cy="433805"/>
                <a:chOff x="2144559" y="3893854"/>
                <a:chExt cx="1779155" cy="433805"/>
              </a:xfrm>
            </p:grpSpPr>
            <p:sp>
              <p:nvSpPr>
                <p:cNvPr id="307" name="Rounded Rectangle 306"/>
                <p:cNvSpPr/>
                <p:nvPr/>
              </p:nvSpPr>
              <p:spPr>
                <a:xfrm>
                  <a:off x="2197135" y="3893854"/>
                  <a:ext cx="513568" cy="433805"/>
                </a:xfrm>
                <a:prstGeom prst="round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12700"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1"/>
                <a:lstStyle/>
                <a:p>
                  <a:pPr algn="ctr"/>
                  <a:endParaRPr kumimoji="1" lang="ja-JP" altLang="en-US" sz="1000">
                    <a:solidFill>
                      <a:sysClr val="windowText" lastClr="000000"/>
                    </a:solidFill>
                    <a:latin typeface="Arial Unicode MS" panose="020B0604020202020204" pitchFamily="50" charset="-128"/>
                    <a:ea typeface="Arial Unicode MS" panose="020B0604020202020204" pitchFamily="50" charset="-128"/>
                    <a:cs typeface="Arial Unicode MS" panose="020B0604020202020204" pitchFamily="50" charset="-128"/>
                  </a:endParaRPr>
                </a:p>
              </p:txBody>
            </p:sp>
            <p:sp>
              <p:nvSpPr>
                <p:cNvPr id="308" name="Rounded Rectangle 307"/>
                <p:cNvSpPr/>
                <p:nvPr/>
              </p:nvSpPr>
              <p:spPr>
                <a:xfrm>
                  <a:off x="2739998" y="3893854"/>
                  <a:ext cx="513568" cy="433805"/>
                </a:xfrm>
                <a:prstGeom prst="round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 w="12700"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1"/>
                <a:lstStyle/>
                <a:p>
                  <a:pPr algn="ctr"/>
                  <a:endParaRPr lang="ja-JP" altLang="en-US" sz="1000">
                    <a:solidFill>
                      <a:sysClr val="windowText" lastClr="000000"/>
                    </a:solidFill>
                    <a:latin typeface="Arial Unicode MS" panose="020B0604020202020204" pitchFamily="50" charset="-128"/>
                    <a:ea typeface="Arial Unicode MS" panose="020B0604020202020204" pitchFamily="50" charset="-128"/>
                    <a:cs typeface="Arial Unicode MS" panose="020B0604020202020204" pitchFamily="50" charset="-128"/>
                  </a:endParaRPr>
                </a:p>
              </p:txBody>
            </p:sp>
            <p:sp>
              <p:nvSpPr>
                <p:cNvPr id="309" name="Rounded Rectangle 308"/>
                <p:cNvSpPr/>
                <p:nvPr/>
              </p:nvSpPr>
              <p:spPr>
                <a:xfrm>
                  <a:off x="3306056" y="3893854"/>
                  <a:ext cx="513568" cy="433805"/>
                </a:xfrm>
                <a:prstGeom prst="roundRect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 w="12700"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1"/>
                <a:lstStyle/>
                <a:p>
                  <a:pPr algn="ctr"/>
                  <a:endParaRPr lang="ja-JP" altLang="en-US" sz="1000">
                    <a:solidFill>
                      <a:sysClr val="windowText" lastClr="000000"/>
                    </a:solidFill>
                    <a:latin typeface="Arial Unicode MS" panose="020B0604020202020204" pitchFamily="50" charset="-128"/>
                    <a:ea typeface="Arial Unicode MS" panose="020B0604020202020204" pitchFamily="50" charset="-128"/>
                    <a:cs typeface="Arial Unicode MS" panose="020B0604020202020204" pitchFamily="50" charset="-128"/>
                  </a:endParaRPr>
                </a:p>
              </p:txBody>
            </p:sp>
            <p:grpSp>
              <p:nvGrpSpPr>
                <p:cNvPr id="436" name="Group 435"/>
                <p:cNvGrpSpPr/>
                <p:nvPr/>
              </p:nvGrpSpPr>
              <p:grpSpPr>
                <a:xfrm>
                  <a:off x="2144559" y="3969008"/>
                  <a:ext cx="670149" cy="303386"/>
                  <a:chOff x="539552" y="4868009"/>
                  <a:chExt cx="1224136" cy="939051"/>
                </a:xfrm>
              </p:grpSpPr>
              <p:sp>
                <p:nvSpPr>
                  <p:cNvPr id="437" name="Rectangle 436"/>
                  <p:cNvSpPr/>
                  <p:nvPr/>
                </p:nvSpPr>
                <p:spPr>
                  <a:xfrm>
                    <a:off x="683078" y="5056886"/>
                    <a:ext cx="72008" cy="748378"/>
                  </a:xfrm>
                  <a:prstGeom prst="rect">
                    <a:avLst/>
                  </a:prstGeom>
                  <a:solidFill>
                    <a:schemeClr val="tx2">
                      <a:lumMod val="60000"/>
                      <a:lumOff val="40000"/>
                    </a:schemeClr>
                  </a:solidFill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sz="1000"/>
                  </a:p>
                </p:txBody>
              </p:sp>
              <p:sp>
                <p:nvSpPr>
                  <p:cNvPr id="438" name="Rectangle 437"/>
                  <p:cNvSpPr/>
                  <p:nvPr/>
                </p:nvSpPr>
                <p:spPr>
                  <a:xfrm>
                    <a:off x="755086" y="5280470"/>
                    <a:ext cx="72008" cy="526589"/>
                  </a:xfrm>
                  <a:prstGeom prst="rect">
                    <a:avLst/>
                  </a:prstGeom>
                  <a:solidFill>
                    <a:srgbClr val="FFFF00"/>
                  </a:solidFill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sz="1000"/>
                  </a:p>
                </p:txBody>
              </p:sp>
              <p:sp>
                <p:nvSpPr>
                  <p:cNvPr id="439" name="Rectangle 438"/>
                  <p:cNvSpPr/>
                  <p:nvPr/>
                </p:nvSpPr>
                <p:spPr>
                  <a:xfrm>
                    <a:off x="827093" y="5110855"/>
                    <a:ext cx="72499" cy="694409"/>
                  </a:xfrm>
                  <a:prstGeom prst="rect">
                    <a:avLst/>
                  </a:prstGeom>
                  <a:solidFill>
                    <a:srgbClr val="7030A0"/>
                  </a:solidFill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sz="1000"/>
                  </a:p>
                </p:txBody>
              </p:sp>
              <p:sp>
                <p:nvSpPr>
                  <p:cNvPr id="440" name="Rectangle 439"/>
                  <p:cNvSpPr/>
                  <p:nvPr/>
                </p:nvSpPr>
                <p:spPr>
                  <a:xfrm>
                    <a:off x="1403158" y="5511307"/>
                    <a:ext cx="72008" cy="293957"/>
                  </a:xfrm>
                  <a:prstGeom prst="rect">
                    <a:avLst/>
                  </a:prstGeom>
                  <a:solidFill>
                    <a:schemeClr val="accent3">
                      <a:lumMod val="60000"/>
                      <a:lumOff val="40000"/>
                    </a:schemeClr>
                  </a:solidFill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sz="1000"/>
                  </a:p>
                </p:txBody>
              </p:sp>
              <p:sp>
                <p:nvSpPr>
                  <p:cNvPr id="441" name="Rectangle 440"/>
                  <p:cNvSpPr/>
                  <p:nvPr/>
                </p:nvSpPr>
                <p:spPr>
                  <a:xfrm>
                    <a:off x="1475165" y="5232933"/>
                    <a:ext cx="72499" cy="570536"/>
                  </a:xfrm>
                  <a:prstGeom prst="rect">
                    <a:avLst/>
                  </a:prstGeom>
                  <a:solidFill>
                    <a:srgbClr val="FF0000"/>
                  </a:solidFill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sz="1000"/>
                  </a:p>
                </p:txBody>
              </p:sp>
              <p:sp>
                <p:nvSpPr>
                  <p:cNvPr id="442" name="Flowchart: Connector 441"/>
                  <p:cNvSpPr/>
                  <p:nvPr/>
                </p:nvSpPr>
                <p:spPr>
                  <a:xfrm>
                    <a:off x="971600" y="5531029"/>
                    <a:ext cx="45719" cy="45719"/>
                  </a:xfrm>
                  <a:prstGeom prst="flowChartConnector">
                    <a:avLst/>
                  </a:prstGeom>
                  <a:solidFill>
                    <a:schemeClr val="accent3">
                      <a:lumMod val="50000"/>
                    </a:schemeClr>
                  </a:solidFill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sz="1000"/>
                  </a:p>
                </p:txBody>
              </p:sp>
              <p:sp>
                <p:nvSpPr>
                  <p:cNvPr id="443" name="Flowchart: Connector 442"/>
                  <p:cNvSpPr/>
                  <p:nvPr/>
                </p:nvSpPr>
                <p:spPr>
                  <a:xfrm>
                    <a:off x="1101140" y="5531029"/>
                    <a:ext cx="45719" cy="45719"/>
                  </a:xfrm>
                  <a:prstGeom prst="flowChartConnector">
                    <a:avLst/>
                  </a:prstGeom>
                  <a:solidFill>
                    <a:schemeClr val="accent3">
                      <a:lumMod val="50000"/>
                    </a:schemeClr>
                  </a:solidFill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sz="1000"/>
                  </a:p>
                </p:txBody>
              </p:sp>
              <p:sp>
                <p:nvSpPr>
                  <p:cNvPr id="444" name="Flowchart: Connector 443"/>
                  <p:cNvSpPr/>
                  <p:nvPr/>
                </p:nvSpPr>
                <p:spPr>
                  <a:xfrm>
                    <a:off x="1230681" y="5531029"/>
                    <a:ext cx="45719" cy="45719"/>
                  </a:xfrm>
                  <a:prstGeom prst="flowChartConnector">
                    <a:avLst/>
                  </a:prstGeom>
                  <a:solidFill>
                    <a:schemeClr val="accent3">
                      <a:lumMod val="50000"/>
                    </a:schemeClr>
                  </a:solidFill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sz="1000"/>
                  </a:p>
                </p:txBody>
              </p:sp>
              <p:cxnSp>
                <p:nvCxnSpPr>
                  <p:cNvPr id="445" name="Straight Connector 444"/>
                  <p:cNvCxnSpPr/>
                  <p:nvPr/>
                </p:nvCxnSpPr>
                <p:spPr>
                  <a:xfrm flipV="1">
                    <a:off x="539552" y="5805264"/>
                    <a:ext cx="1224136" cy="1795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46" name="Straight Connector 445"/>
                  <p:cNvCxnSpPr/>
                  <p:nvPr/>
                </p:nvCxnSpPr>
                <p:spPr>
                  <a:xfrm flipH="1">
                    <a:off x="546345" y="4868009"/>
                    <a:ext cx="3" cy="939051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447" name="Group 446"/>
                <p:cNvGrpSpPr/>
                <p:nvPr/>
              </p:nvGrpSpPr>
              <p:grpSpPr>
                <a:xfrm>
                  <a:off x="2688398" y="3969010"/>
                  <a:ext cx="670149" cy="303383"/>
                  <a:chOff x="539552" y="4868017"/>
                  <a:chExt cx="1224136" cy="939044"/>
                </a:xfrm>
              </p:grpSpPr>
              <p:sp>
                <p:nvSpPr>
                  <p:cNvPr id="448" name="Rectangle 447"/>
                  <p:cNvSpPr/>
                  <p:nvPr/>
                </p:nvSpPr>
                <p:spPr>
                  <a:xfrm>
                    <a:off x="682178" y="5543763"/>
                    <a:ext cx="72908" cy="261500"/>
                  </a:xfrm>
                  <a:prstGeom prst="rect">
                    <a:avLst/>
                  </a:prstGeom>
                  <a:solidFill>
                    <a:schemeClr val="tx2">
                      <a:lumMod val="60000"/>
                      <a:lumOff val="40000"/>
                    </a:schemeClr>
                  </a:solidFill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sz="1000"/>
                  </a:p>
                </p:txBody>
              </p:sp>
              <p:sp>
                <p:nvSpPr>
                  <p:cNvPr id="449" name="Rectangle 448"/>
                  <p:cNvSpPr/>
                  <p:nvPr/>
                </p:nvSpPr>
                <p:spPr>
                  <a:xfrm>
                    <a:off x="755086" y="4868017"/>
                    <a:ext cx="72008" cy="939044"/>
                  </a:xfrm>
                  <a:prstGeom prst="rect">
                    <a:avLst/>
                  </a:prstGeom>
                  <a:solidFill>
                    <a:srgbClr val="FFFF00"/>
                  </a:solidFill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sz="1000"/>
                  </a:p>
                </p:txBody>
              </p:sp>
              <p:sp>
                <p:nvSpPr>
                  <p:cNvPr id="450" name="Rectangle 449"/>
                  <p:cNvSpPr/>
                  <p:nvPr/>
                </p:nvSpPr>
                <p:spPr>
                  <a:xfrm>
                    <a:off x="827094" y="5337539"/>
                    <a:ext cx="72499" cy="467724"/>
                  </a:xfrm>
                  <a:prstGeom prst="rect">
                    <a:avLst/>
                  </a:prstGeom>
                  <a:solidFill>
                    <a:srgbClr val="7030A0"/>
                  </a:solidFill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sz="1000"/>
                  </a:p>
                </p:txBody>
              </p:sp>
              <p:sp>
                <p:nvSpPr>
                  <p:cNvPr id="451" name="Rectangle 450"/>
                  <p:cNvSpPr/>
                  <p:nvPr/>
                </p:nvSpPr>
                <p:spPr>
                  <a:xfrm>
                    <a:off x="1403158" y="5337541"/>
                    <a:ext cx="72008" cy="467726"/>
                  </a:xfrm>
                  <a:prstGeom prst="rect">
                    <a:avLst/>
                  </a:prstGeom>
                  <a:solidFill>
                    <a:schemeClr val="accent3">
                      <a:lumMod val="60000"/>
                      <a:lumOff val="40000"/>
                    </a:schemeClr>
                  </a:solidFill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sz="1000"/>
                  </a:p>
                </p:txBody>
              </p:sp>
              <p:sp>
                <p:nvSpPr>
                  <p:cNvPr id="452" name="Rectangle 451"/>
                  <p:cNvSpPr/>
                  <p:nvPr/>
                </p:nvSpPr>
                <p:spPr>
                  <a:xfrm>
                    <a:off x="1475165" y="5431076"/>
                    <a:ext cx="72499" cy="372388"/>
                  </a:xfrm>
                  <a:prstGeom prst="rect">
                    <a:avLst/>
                  </a:prstGeom>
                  <a:solidFill>
                    <a:srgbClr val="FF0000"/>
                  </a:solidFill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sz="1000"/>
                  </a:p>
                </p:txBody>
              </p:sp>
              <p:sp>
                <p:nvSpPr>
                  <p:cNvPr id="453" name="Flowchart: Connector 452"/>
                  <p:cNvSpPr/>
                  <p:nvPr/>
                </p:nvSpPr>
                <p:spPr>
                  <a:xfrm>
                    <a:off x="971600" y="5531029"/>
                    <a:ext cx="45719" cy="45719"/>
                  </a:xfrm>
                  <a:prstGeom prst="flowChartConnector">
                    <a:avLst/>
                  </a:prstGeom>
                  <a:solidFill>
                    <a:schemeClr val="accent3">
                      <a:lumMod val="50000"/>
                    </a:schemeClr>
                  </a:solidFill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sz="1000"/>
                  </a:p>
                </p:txBody>
              </p:sp>
              <p:sp>
                <p:nvSpPr>
                  <p:cNvPr id="454" name="Flowchart: Connector 453"/>
                  <p:cNvSpPr/>
                  <p:nvPr/>
                </p:nvSpPr>
                <p:spPr>
                  <a:xfrm>
                    <a:off x="1101140" y="5531029"/>
                    <a:ext cx="45719" cy="45719"/>
                  </a:xfrm>
                  <a:prstGeom prst="flowChartConnector">
                    <a:avLst/>
                  </a:prstGeom>
                  <a:solidFill>
                    <a:schemeClr val="accent3">
                      <a:lumMod val="50000"/>
                    </a:schemeClr>
                  </a:solidFill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sz="1000"/>
                  </a:p>
                </p:txBody>
              </p:sp>
              <p:sp>
                <p:nvSpPr>
                  <p:cNvPr id="455" name="Flowchart: Connector 454"/>
                  <p:cNvSpPr/>
                  <p:nvPr/>
                </p:nvSpPr>
                <p:spPr>
                  <a:xfrm>
                    <a:off x="1230681" y="5531029"/>
                    <a:ext cx="45719" cy="45719"/>
                  </a:xfrm>
                  <a:prstGeom prst="flowChartConnector">
                    <a:avLst/>
                  </a:prstGeom>
                  <a:solidFill>
                    <a:schemeClr val="accent3">
                      <a:lumMod val="50000"/>
                    </a:schemeClr>
                  </a:solidFill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sz="1000"/>
                  </a:p>
                </p:txBody>
              </p:sp>
              <p:cxnSp>
                <p:nvCxnSpPr>
                  <p:cNvPr id="456" name="Straight Connector 455"/>
                  <p:cNvCxnSpPr/>
                  <p:nvPr/>
                </p:nvCxnSpPr>
                <p:spPr>
                  <a:xfrm flipV="1">
                    <a:off x="539552" y="5805264"/>
                    <a:ext cx="1224136" cy="1795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457" name="Group 456"/>
                <p:cNvGrpSpPr/>
                <p:nvPr/>
              </p:nvGrpSpPr>
              <p:grpSpPr>
                <a:xfrm>
                  <a:off x="3253565" y="3969011"/>
                  <a:ext cx="670149" cy="303381"/>
                  <a:chOff x="539552" y="4868022"/>
                  <a:chExt cx="1224136" cy="939037"/>
                </a:xfrm>
              </p:grpSpPr>
              <p:sp>
                <p:nvSpPr>
                  <p:cNvPr id="458" name="Rectangle 457"/>
                  <p:cNvSpPr/>
                  <p:nvPr/>
                </p:nvSpPr>
                <p:spPr>
                  <a:xfrm>
                    <a:off x="683078" y="5232933"/>
                    <a:ext cx="72008" cy="572330"/>
                  </a:xfrm>
                  <a:prstGeom prst="rect">
                    <a:avLst/>
                  </a:prstGeom>
                  <a:solidFill>
                    <a:schemeClr val="tx2">
                      <a:lumMod val="60000"/>
                      <a:lumOff val="40000"/>
                    </a:schemeClr>
                  </a:solidFill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sz="1000"/>
                  </a:p>
                </p:txBody>
              </p:sp>
              <p:sp>
                <p:nvSpPr>
                  <p:cNvPr id="459" name="Rectangle 458"/>
                  <p:cNvSpPr/>
                  <p:nvPr/>
                </p:nvSpPr>
                <p:spPr>
                  <a:xfrm>
                    <a:off x="755086" y="5110860"/>
                    <a:ext cx="72008" cy="696199"/>
                  </a:xfrm>
                  <a:prstGeom prst="rect">
                    <a:avLst/>
                  </a:prstGeom>
                  <a:solidFill>
                    <a:srgbClr val="FFFF00"/>
                  </a:solidFill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sz="1000"/>
                  </a:p>
                </p:txBody>
              </p:sp>
              <p:sp>
                <p:nvSpPr>
                  <p:cNvPr id="460" name="Rectangle 459"/>
                  <p:cNvSpPr/>
                  <p:nvPr/>
                </p:nvSpPr>
                <p:spPr>
                  <a:xfrm>
                    <a:off x="827094" y="4868022"/>
                    <a:ext cx="67955" cy="937244"/>
                  </a:xfrm>
                  <a:prstGeom prst="rect">
                    <a:avLst/>
                  </a:prstGeom>
                  <a:solidFill>
                    <a:srgbClr val="7030A0"/>
                  </a:solidFill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sz="1000"/>
                  </a:p>
                </p:txBody>
              </p:sp>
              <p:sp>
                <p:nvSpPr>
                  <p:cNvPr id="461" name="Rectangle 460"/>
                  <p:cNvSpPr/>
                  <p:nvPr/>
                </p:nvSpPr>
                <p:spPr>
                  <a:xfrm>
                    <a:off x="1403158" y="5056890"/>
                    <a:ext cx="72008" cy="748376"/>
                  </a:xfrm>
                  <a:prstGeom prst="rect">
                    <a:avLst/>
                  </a:prstGeom>
                  <a:solidFill>
                    <a:schemeClr val="accent3">
                      <a:lumMod val="60000"/>
                      <a:lumOff val="40000"/>
                    </a:schemeClr>
                  </a:solidFill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sz="1000"/>
                  </a:p>
                </p:txBody>
              </p:sp>
              <p:sp>
                <p:nvSpPr>
                  <p:cNvPr id="462" name="Rectangle 461"/>
                  <p:cNvSpPr/>
                  <p:nvPr/>
                </p:nvSpPr>
                <p:spPr>
                  <a:xfrm>
                    <a:off x="1475165" y="5232933"/>
                    <a:ext cx="72499" cy="570536"/>
                  </a:xfrm>
                  <a:prstGeom prst="rect">
                    <a:avLst/>
                  </a:prstGeom>
                  <a:solidFill>
                    <a:srgbClr val="FF0000"/>
                  </a:solidFill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sz="1000"/>
                  </a:p>
                </p:txBody>
              </p:sp>
              <p:sp>
                <p:nvSpPr>
                  <p:cNvPr id="463" name="Flowchart: Connector 462"/>
                  <p:cNvSpPr/>
                  <p:nvPr/>
                </p:nvSpPr>
                <p:spPr>
                  <a:xfrm>
                    <a:off x="971600" y="5531029"/>
                    <a:ext cx="45719" cy="45719"/>
                  </a:xfrm>
                  <a:prstGeom prst="flowChartConnector">
                    <a:avLst/>
                  </a:prstGeom>
                  <a:solidFill>
                    <a:schemeClr val="accent3">
                      <a:lumMod val="50000"/>
                    </a:schemeClr>
                  </a:solidFill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sz="1000"/>
                  </a:p>
                </p:txBody>
              </p:sp>
              <p:sp>
                <p:nvSpPr>
                  <p:cNvPr id="464" name="Flowchart: Connector 463"/>
                  <p:cNvSpPr/>
                  <p:nvPr/>
                </p:nvSpPr>
                <p:spPr>
                  <a:xfrm>
                    <a:off x="1101140" y="5531029"/>
                    <a:ext cx="45719" cy="45719"/>
                  </a:xfrm>
                  <a:prstGeom prst="flowChartConnector">
                    <a:avLst/>
                  </a:prstGeom>
                  <a:solidFill>
                    <a:schemeClr val="accent3">
                      <a:lumMod val="50000"/>
                    </a:schemeClr>
                  </a:solidFill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sz="1000"/>
                  </a:p>
                </p:txBody>
              </p:sp>
              <p:sp>
                <p:nvSpPr>
                  <p:cNvPr id="465" name="Flowchart: Connector 464"/>
                  <p:cNvSpPr/>
                  <p:nvPr/>
                </p:nvSpPr>
                <p:spPr>
                  <a:xfrm>
                    <a:off x="1230681" y="5531029"/>
                    <a:ext cx="45719" cy="45719"/>
                  </a:xfrm>
                  <a:prstGeom prst="flowChartConnector">
                    <a:avLst/>
                  </a:prstGeom>
                  <a:solidFill>
                    <a:schemeClr val="accent3">
                      <a:lumMod val="50000"/>
                    </a:schemeClr>
                  </a:solidFill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sz="1000"/>
                  </a:p>
                </p:txBody>
              </p:sp>
              <p:cxnSp>
                <p:nvCxnSpPr>
                  <p:cNvPr id="466" name="Straight Connector 465"/>
                  <p:cNvCxnSpPr/>
                  <p:nvPr/>
                </p:nvCxnSpPr>
                <p:spPr>
                  <a:xfrm flipV="1">
                    <a:off x="539552" y="5805264"/>
                    <a:ext cx="1224136" cy="1795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522" name="Group 521"/>
              <p:cNvGrpSpPr/>
              <p:nvPr/>
            </p:nvGrpSpPr>
            <p:grpSpPr>
              <a:xfrm>
                <a:off x="4666414" y="3893854"/>
                <a:ext cx="1777794" cy="433805"/>
                <a:chOff x="4666414" y="3893854"/>
                <a:chExt cx="1777794" cy="433805"/>
              </a:xfrm>
            </p:grpSpPr>
            <p:sp>
              <p:nvSpPr>
                <p:cNvPr id="471" name="Rounded Rectangle 470"/>
                <p:cNvSpPr/>
                <p:nvPr/>
              </p:nvSpPr>
              <p:spPr>
                <a:xfrm>
                  <a:off x="4718990" y="3893854"/>
                  <a:ext cx="513568" cy="433805"/>
                </a:xfrm>
                <a:prstGeom prst="round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12700"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1"/>
                <a:lstStyle/>
                <a:p>
                  <a:pPr algn="ctr"/>
                  <a:endParaRPr kumimoji="1" lang="ja-JP" altLang="en-US" sz="1000">
                    <a:solidFill>
                      <a:sysClr val="windowText" lastClr="000000"/>
                    </a:solidFill>
                    <a:latin typeface="Arial Unicode MS" panose="020B0604020202020204" pitchFamily="50" charset="-128"/>
                    <a:ea typeface="Arial Unicode MS" panose="020B0604020202020204" pitchFamily="50" charset="-128"/>
                    <a:cs typeface="Arial Unicode MS" panose="020B0604020202020204" pitchFamily="50" charset="-128"/>
                  </a:endParaRPr>
                </a:p>
              </p:txBody>
            </p:sp>
            <p:sp>
              <p:nvSpPr>
                <p:cNvPr id="472" name="Rounded Rectangle 471"/>
                <p:cNvSpPr/>
                <p:nvPr/>
              </p:nvSpPr>
              <p:spPr>
                <a:xfrm>
                  <a:off x="5261853" y="3893854"/>
                  <a:ext cx="513568" cy="433805"/>
                </a:xfrm>
                <a:prstGeom prst="round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 w="12700"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1"/>
                <a:lstStyle/>
                <a:p>
                  <a:pPr algn="ctr"/>
                  <a:endParaRPr lang="ja-JP" altLang="en-US" sz="1000">
                    <a:solidFill>
                      <a:sysClr val="windowText" lastClr="000000"/>
                    </a:solidFill>
                    <a:latin typeface="Arial Unicode MS" panose="020B0604020202020204" pitchFamily="50" charset="-128"/>
                    <a:ea typeface="Arial Unicode MS" panose="020B0604020202020204" pitchFamily="50" charset="-128"/>
                    <a:cs typeface="Arial Unicode MS" panose="020B0604020202020204" pitchFamily="50" charset="-128"/>
                  </a:endParaRPr>
                </a:p>
              </p:txBody>
            </p:sp>
            <p:sp>
              <p:nvSpPr>
                <p:cNvPr id="473" name="Rounded Rectangle 472"/>
                <p:cNvSpPr/>
                <p:nvPr/>
              </p:nvSpPr>
              <p:spPr>
                <a:xfrm>
                  <a:off x="5826550" y="3893854"/>
                  <a:ext cx="513568" cy="433805"/>
                </a:xfrm>
                <a:prstGeom prst="roundRect">
                  <a:avLst/>
                </a:prstGeom>
                <a:solidFill>
                  <a:schemeClr val="accent3">
                    <a:lumMod val="20000"/>
                    <a:lumOff val="80000"/>
                  </a:schemeClr>
                </a:solidFill>
                <a:ln w="12700"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1"/>
                <a:lstStyle/>
                <a:p>
                  <a:pPr algn="ctr"/>
                  <a:endParaRPr lang="ja-JP" altLang="en-US" sz="1000">
                    <a:solidFill>
                      <a:sysClr val="windowText" lastClr="000000"/>
                    </a:solidFill>
                    <a:latin typeface="Arial Unicode MS" panose="020B0604020202020204" pitchFamily="50" charset="-128"/>
                    <a:ea typeface="Arial Unicode MS" panose="020B0604020202020204" pitchFamily="50" charset="-128"/>
                    <a:cs typeface="Arial Unicode MS" panose="020B0604020202020204" pitchFamily="50" charset="-128"/>
                  </a:endParaRPr>
                </a:p>
              </p:txBody>
            </p:sp>
            <p:grpSp>
              <p:nvGrpSpPr>
                <p:cNvPr id="474" name="Group 473"/>
                <p:cNvGrpSpPr/>
                <p:nvPr/>
              </p:nvGrpSpPr>
              <p:grpSpPr>
                <a:xfrm>
                  <a:off x="4666414" y="3969008"/>
                  <a:ext cx="670149" cy="303386"/>
                  <a:chOff x="539552" y="4868009"/>
                  <a:chExt cx="1224136" cy="939051"/>
                </a:xfrm>
              </p:grpSpPr>
              <p:sp>
                <p:nvSpPr>
                  <p:cNvPr id="495" name="Rectangle 494"/>
                  <p:cNvSpPr/>
                  <p:nvPr/>
                </p:nvSpPr>
                <p:spPr>
                  <a:xfrm>
                    <a:off x="683078" y="5056886"/>
                    <a:ext cx="72008" cy="748378"/>
                  </a:xfrm>
                  <a:prstGeom prst="rect">
                    <a:avLst/>
                  </a:prstGeom>
                  <a:solidFill>
                    <a:schemeClr val="tx2">
                      <a:lumMod val="60000"/>
                      <a:lumOff val="40000"/>
                    </a:schemeClr>
                  </a:solidFill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sz="1000"/>
                  </a:p>
                </p:txBody>
              </p:sp>
              <p:sp>
                <p:nvSpPr>
                  <p:cNvPr id="496" name="Rectangle 495"/>
                  <p:cNvSpPr/>
                  <p:nvPr/>
                </p:nvSpPr>
                <p:spPr>
                  <a:xfrm>
                    <a:off x="755086" y="5280470"/>
                    <a:ext cx="72008" cy="526589"/>
                  </a:xfrm>
                  <a:prstGeom prst="rect">
                    <a:avLst/>
                  </a:prstGeom>
                  <a:solidFill>
                    <a:srgbClr val="FFFF00"/>
                  </a:solidFill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sz="1000"/>
                  </a:p>
                </p:txBody>
              </p:sp>
              <p:sp>
                <p:nvSpPr>
                  <p:cNvPr id="497" name="Rectangle 496"/>
                  <p:cNvSpPr/>
                  <p:nvPr/>
                </p:nvSpPr>
                <p:spPr>
                  <a:xfrm>
                    <a:off x="827093" y="5110855"/>
                    <a:ext cx="72499" cy="694409"/>
                  </a:xfrm>
                  <a:prstGeom prst="rect">
                    <a:avLst/>
                  </a:prstGeom>
                  <a:solidFill>
                    <a:srgbClr val="7030A0"/>
                  </a:solidFill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sz="1000"/>
                  </a:p>
                </p:txBody>
              </p:sp>
              <p:sp>
                <p:nvSpPr>
                  <p:cNvPr id="498" name="Rectangle 497"/>
                  <p:cNvSpPr/>
                  <p:nvPr/>
                </p:nvSpPr>
                <p:spPr>
                  <a:xfrm>
                    <a:off x="1403158" y="5511307"/>
                    <a:ext cx="72008" cy="293957"/>
                  </a:xfrm>
                  <a:prstGeom prst="rect">
                    <a:avLst/>
                  </a:prstGeom>
                  <a:solidFill>
                    <a:schemeClr val="accent3">
                      <a:lumMod val="60000"/>
                      <a:lumOff val="40000"/>
                    </a:schemeClr>
                  </a:solidFill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sz="1000"/>
                  </a:p>
                </p:txBody>
              </p:sp>
              <p:sp>
                <p:nvSpPr>
                  <p:cNvPr id="499" name="Rectangle 498"/>
                  <p:cNvSpPr/>
                  <p:nvPr/>
                </p:nvSpPr>
                <p:spPr>
                  <a:xfrm>
                    <a:off x="1475165" y="5232933"/>
                    <a:ext cx="72499" cy="570536"/>
                  </a:xfrm>
                  <a:prstGeom prst="rect">
                    <a:avLst/>
                  </a:prstGeom>
                  <a:solidFill>
                    <a:srgbClr val="FF0000"/>
                  </a:solidFill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sz="1000"/>
                  </a:p>
                </p:txBody>
              </p:sp>
              <p:sp>
                <p:nvSpPr>
                  <p:cNvPr id="500" name="Flowchart: Connector 499"/>
                  <p:cNvSpPr/>
                  <p:nvPr/>
                </p:nvSpPr>
                <p:spPr>
                  <a:xfrm>
                    <a:off x="971600" y="5531029"/>
                    <a:ext cx="45719" cy="45719"/>
                  </a:xfrm>
                  <a:prstGeom prst="flowChartConnector">
                    <a:avLst/>
                  </a:prstGeom>
                  <a:solidFill>
                    <a:schemeClr val="accent3">
                      <a:lumMod val="50000"/>
                    </a:schemeClr>
                  </a:solidFill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sz="1000"/>
                  </a:p>
                </p:txBody>
              </p:sp>
              <p:sp>
                <p:nvSpPr>
                  <p:cNvPr id="501" name="Flowchart: Connector 500"/>
                  <p:cNvSpPr/>
                  <p:nvPr/>
                </p:nvSpPr>
                <p:spPr>
                  <a:xfrm>
                    <a:off x="1101140" y="5531029"/>
                    <a:ext cx="45719" cy="45719"/>
                  </a:xfrm>
                  <a:prstGeom prst="flowChartConnector">
                    <a:avLst/>
                  </a:prstGeom>
                  <a:solidFill>
                    <a:schemeClr val="accent3">
                      <a:lumMod val="50000"/>
                    </a:schemeClr>
                  </a:solidFill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sz="1000"/>
                  </a:p>
                </p:txBody>
              </p:sp>
              <p:sp>
                <p:nvSpPr>
                  <p:cNvPr id="502" name="Flowchart: Connector 501"/>
                  <p:cNvSpPr/>
                  <p:nvPr/>
                </p:nvSpPr>
                <p:spPr>
                  <a:xfrm>
                    <a:off x="1230681" y="5531029"/>
                    <a:ext cx="45719" cy="45719"/>
                  </a:xfrm>
                  <a:prstGeom prst="flowChartConnector">
                    <a:avLst/>
                  </a:prstGeom>
                  <a:solidFill>
                    <a:schemeClr val="accent3">
                      <a:lumMod val="50000"/>
                    </a:schemeClr>
                  </a:solidFill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sz="1000"/>
                  </a:p>
                </p:txBody>
              </p:sp>
              <p:cxnSp>
                <p:nvCxnSpPr>
                  <p:cNvPr id="503" name="Straight Connector 502"/>
                  <p:cNvCxnSpPr/>
                  <p:nvPr/>
                </p:nvCxnSpPr>
                <p:spPr>
                  <a:xfrm flipV="1">
                    <a:off x="539552" y="5805264"/>
                    <a:ext cx="1224136" cy="1795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04" name="Straight Connector 503"/>
                  <p:cNvCxnSpPr/>
                  <p:nvPr/>
                </p:nvCxnSpPr>
                <p:spPr>
                  <a:xfrm flipH="1">
                    <a:off x="546345" y="4868009"/>
                    <a:ext cx="3" cy="939051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475" name="Group 474"/>
                <p:cNvGrpSpPr/>
                <p:nvPr/>
              </p:nvGrpSpPr>
              <p:grpSpPr>
                <a:xfrm>
                  <a:off x="5210253" y="3969010"/>
                  <a:ext cx="670149" cy="303383"/>
                  <a:chOff x="539552" y="4868017"/>
                  <a:chExt cx="1224136" cy="939044"/>
                </a:xfrm>
              </p:grpSpPr>
              <p:sp>
                <p:nvSpPr>
                  <p:cNvPr id="486" name="Rectangle 485"/>
                  <p:cNvSpPr/>
                  <p:nvPr/>
                </p:nvSpPr>
                <p:spPr>
                  <a:xfrm>
                    <a:off x="682178" y="5543763"/>
                    <a:ext cx="72908" cy="261500"/>
                  </a:xfrm>
                  <a:prstGeom prst="rect">
                    <a:avLst/>
                  </a:prstGeom>
                  <a:solidFill>
                    <a:schemeClr val="tx2">
                      <a:lumMod val="60000"/>
                      <a:lumOff val="40000"/>
                    </a:schemeClr>
                  </a:solidFill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sz="1000"/>
                  </a:p>
                </p:txBody>
              </p:sp>
              <p:sp>
                <p:nvSpPr>
                  <p:cNvPr id="487" name="Rectangle 486"/>
                  <p:cNvSpPr/>
                  <p:nvPr/>
                </p:nvSpPr>
                <p:spPr>
                  <a:xfrm>
                    <a:off x="755086" y="4868017"/>
                    <a:ext cx="72008" cy="939044"/>
                  </a:xfrm>
                  <a:prstGeom prst="rect">
                    <a:avLst/>
                  </a:prstGeom>
                  <a:solidFill>
                    <a:srgbClr val="FFFF00"/>
                  </a:solidFill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sz="1000"/>
                  </a:p>
                </p:txBody>
              </p:sp>
              <p:sp>
                <p:nvSpPr>
                  <p:cNvPr id="488" name="Rectangle 487"/>
                  <p:cNvSpPr/>
                  <p:nvPr/>
                </p:nvSpPr>
                <p:spPr>
                  <a:xfrm>
                    <a:off x="827094" y="5337539"/>
                    <a:ext cx="72499" cy="467724"/>
                  </a:xfrm>
                  <a:prstGeom prst="rect">
                    <a:avLst/>
                  </a:prstGeom>
                  <a:solidFill>
                    <a:srgbClr val="7030A0"/>
                  </a:solidFill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sz="1000"/>
                  </a:p>
                </p:txBody>
              </p:sp>
              <p:sp>
                <p:nvSpPr>
                  <p:cNvPr id="489" name="Rectangle 488"/>
                  <p:cNvSpPr/>
                  <p:nvPr/>
                </p:nvSpPr>
                <p:spPr>
                  <a:xfrm>
                    <a:off x="1403158" y="5337541"/>
                    <a:ext cx="72008" cy="467726"/>
                  </a:xfrm>
                  <a:prstGeom prst="rect">
                    <a:avLst/>
                  </a:prstGeom>
                  <a:solidFill>
                    <a:schemeClr val="accent3">
                      <a:lumMod val="60000"/>
                      <a:lumOff val="40000"/>
                    </a:schemeClr>
                  </a:solidFill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sz="1000"/>
                  </a:p>
                </p:txBody>
              </p:sp>
              <p:sp>
                <p:nvSpPr>
                  <p:cNvPr id="490" name="Rectangle 489"/>
                  <p:cNvSpPr/>
                  <p:nvPr/>
                </p:nvSpPr>
                <p:spPr>
                  <a:xfrm>
                    <a:off x="1475165" y="5431076"/>
                    <a:ext cx="72499" cy="372388"/>
                  </a:xfrm>
                  <a:prstGeom prst="rect">
                    <a:avLst/>
                  </a:prstGeom>
                  <a:solidFill>
                    <a:srgbClr val="FF0000"/>
                  </a:solidFill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sz="1000"/>
                  </a:p>
                </p:txBody>
              </p:sp>
              <p:sp>
                <p:nvSpPr>
                  <p:cNvPr id="491" name="Flowchart: Connector 490"/>
                  <p:cNvSpPr/>
                  <p:nvPr/>
                </p:nvSpPr>
                <p:spPr>
                  <a:xfrm>
                    <a:off x="971600" y="5531029"/>
                    <a:ext cx="45719" cy="45719"/>
                  </a:xfrm>
                  <a:prstGeom prst="flowChartConnector">
                    <a:avLst/>
                  </a:prstGeom>
                  <a:solidFill>
                    <a:schemeClr val="accent3">
                      <a:lumMod val="50000"/>
                    </a:schemeClr>
                  </a:solidFill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sz="1000"/>
                  </a:p>
                </p:txBody>
              </p:sp>
              <p:sp>
                <p:nvSpPr>
                  <p:cNvPr id="492" name="Flowchart: Connector 491"/>
                  <p:cNvSpPr/>
                  <p:nvPr/>
                </p:nvSpPr>
                <p:spPr>
                  <a:xfrm>
                    <a:off x="1101140" y="5531029"/>
                    <a:ext cx="45719" cy="45719"/>
                  </a:xfrm>
                  <a:prstGeom prst="flowChartConnector">
                    <a:avLst/>
                  </a:prstGeom>
                  <a:solidFill>
                    <a:schemeClr val="accent3">
                      <a:lumMod val="50000"/>
                    </a:schemeClr>
                  </a:solidFill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sz="1000"/>
                  </a:p>
                </p:txBody>
              </p:sp>
              <p:sp>
                <p:nvSpPr>
                  <p:cNvPr id="493" name="Flowchart: Connector 492"/>
                  <p:cNvSpPr/>
                  <p:nvPr/>
                </p:nvSpPr>
                <p:spPr>
                  <a:xfrm>
                    <a:off x="1230681" y="5531029"/>
                    <a:ext cx="45719" cy="45719"/>
                  </a:xfrm>
                  <a:prstGeom prst="flowChartConnector">
                    <a:avLst/>
                  </a:prstGeom>
                  <a:solidFill>
                    <a:schemeClr val="accent3">
                      <a:lumMod val="50000"/>
                    </a:schemeClr>
                  </a:solidFill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sz="1000"/>
                  </a:p>
                </p:txBody>
              </p:sp>
              <p:cxnSp>
                <p:nvCxnSpPr>
                  <p:cNvPr id="494" name="Straight Connector 493"/>
                  <p:cNvCxnSpPr/>
                  <p:nvPr/>
                </p:nvCxnSpPr>
                <p:spPr>
                  <a:xfrm flipV="1">
                    <a:off x="539552" y="5805264"/>
                    <a:ext cx="1224136" cy="1795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476" name="Group 475"/>
                <p:cNvGrpSpPr/>
                <p:nvPr/>
              </p:nvGrpSpPr>
              <p:grpSpPr>
                <a:xfrm>
                  <a:off x="5774059" y="3969011"/>
                  <a:ext cx="670149" cy="303381"/>
                  <a:chOff x="539552" y="4868022"/>
                  <a:chExt cx="1224136" cy="939037"/>
                </a:xfrm>
              </p:grpSpPr>
              <p:sp>
                <p:nvSpPr>
                  <p:cNvPr id="477" name="Rectangle 476"/>
                  <p:cNvSpPr/>
                  <p:nvPr/>
                </p:nvSpPr>
                <p:spPr>
                  <a:xfrm>
                    <a:off x="683078" y="5232933"/>
                    <a:ext cx="72008" cy="572330"/>
                  </a:xfrm>
                  <a:prstGeom prst="rect">
                    <a:avLst/>
                  </a:prstGeom>
                  <a:solidFill>
                    <a:schemeClr val="tx2">
                      <a:lumMod val="60000"/>
                      <a:lumOff val="40000"/>
                    </a:schemeClr>
                  </a:solidFill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sz="1000"/>
                  </a:p>
                </p:txBody>
              </p:sp>
              <p:sp>
                <p:nvSpPr>
                  <p:cNvPr id="478" name="Rectangle 477"/>
                  <p:cNvSpPr/>
                  <p:nvPr/>
                </p:nvSpPr>
                <p:spPr>
                  <a:xfrm>
                    <a:off x="755086" y="5110860"/>
                    <a:ext cx="72008" cy="696199"/>
                  </a:xfrm>
                  <a:prstGeom prst="rect">
                    <a:avLst/>
                  </a:prstGeom>
                  <a:solidFill>
                    <a:srgbClr val="FFFF00"/>
                  </a:solidFill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sz="1000"/>
                  </a:p>
                </p:txBody>
              </p:sp>
              <p:sp>
                <p:nvSpPr>
                  <p:cNvPr id="479" name="Rectangle 478"/>
                  <p:cNvSpPr/>
                  <p:nvPr/>
                </p:nvSpPr>
                <p:spPr>
                  <a:xfrm>
                    <a:off x="827094" y="4868022"/>
                    <a:ext cx="67955" cy="937244"/>
                  </a:xfrm>
                  <a:prstGeom prst="rect">
                    <a:avLst/>
                  </a:prstGeom>
                  <a:solidFill>
                    <a:srgbClr val="7030A0"/>
                  </a:solidFill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sz="1000"/>
                  </a:p>
                </p:txBody>
              </p:sp>
              <p:sp>
                <p:nvSpPr>
                  <p:cNvPr id="480" name="Rectangle 479"/>
                  <p:cNvSpPr/>
                  <p:nvPr/>
                </p:nvSpPr>
                <p:spPr>
                  <a:xfrm>
                    <a:off x="1403158" y="5056890"/>
                    <a:ext cx="72008" cy="748376"/>
                  </a:xfrm>
                  <a:prstGeom prst="rect">
                    <a:avLst/>
                  </a:prstGeom>
                  <a:solidFill>
                    <a:schemeClr val="accent3">
                      <a:lumMod val="60000"/>
                      <a:lumOff val="40000"/>
                    </a:schemeClr>
                  </a:solidFill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sz="1000"/>
                  </a:p>
                </p:txBody>
              </p:sp>
              <p:sp>
                <p:nvSpPr>
                  <p:cNvPr id="481" name="Rectangle 480"/>
                  <p:cNvSpPr/>
                  <p:nvPr/>
                </p:nvSpPr>
                <p:spPr>
                  <a:xfrm>
                    <a:off x="1475165" y="5232933"/>
                    <a:ext cx="72499" cy="570536"/>
                  </a:xfrm>
                  <a:prstGeom prst="rect">
                    <a:avLst/>
                  </a:prstGeom>
                  <a:solidFill>
                    <a:srgbClr val="FF0000"/>
                  </a:solidFill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sz="1000"/>
                  </a:p>
                </p:txBody>
              </p:sp>
              <p:sp>
                <p:nvSpPr>
                  <p:cNvPr id="482" name="Flowchart: Connector 481"/>
                  <p:cNvSpPr/>
                  <p:nvPr/>
                </p:nvSpPr>
                <p:spPr>
                  <a:xfrm>
                    <a:off x="971600" y="5531029"/>
                    <a:ext cx="45719" cy="45719"/>
                  </a:xfrm>
                  <a:prstGeom prst="flowChartConnector">
                    <a:avLst/>
                  </a:prstGeom>
                  <a:solidFill>
                    <a:schemeClr val="accent3">
                      <a:lumMod val="50000"/>
                    </a:schemeClr>
                  </a:solidFill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sz="1000"/>
                  </a:p>
                </p:txBody>
              </p:sp>
              <p:sp>
                <p:nvSpPr>
                  <p:cNvPr id="483" name="Flowchart: Connector 482"/>
                  <p:cNvSpPr/>
                  <p:nvPr/>
                </p:nvSpPr>
                <p:spPr>
                  <a:xfrm>
                    <a:off x="1101140" y="5531029"/>
                    <a:ext cx="45719" cy="45719"/>
                  </a:xfrm>
                  <a:prstGeom prst="flowChartConnector">
                    <a:avLst/>
                  </a:prstGeom>
                  <a:solidFill>
                    <a:schemeClr val="accent3">
                      <a:lumMod val="50000"/>
                    </a:schemeClr>
                  </a:solidFill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sz="1000"/>
                  </a:p>
                </p:txBody>
              </p:sp>
              <p:sp>
                <p:nvSpPr>
                  <p:cNvPr id="484" name="Flowchart: Connector 483"/>
                  <p:cNvSpPr/>
                  <p:nvPr/>
                </p:nvSpPr>
                <p:spPr>
                  <a:xfrm>
                    <a:off x="1230681" y="5531029"/>
                    <a:ext cx="45719" cy="45719"/>
                  </a:xfrm>
                  <a:prstGeom prst="flowChartConnector">
                    <a:avLst/>
                  </a:prstGeom>
                  <a:solidFill>
                    <a:schemeClr val="accent3">
                      <a:lumMod val="50000"/>
                    </a:schemeClr>
                  </a:solidFill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sz="1000"/>
                  </a:p>
                </p:txBody>
              </p:sp>
              <p:cxnSp>
                <p:nvCxnSpPr>
                  <p:cNvPr id="485" name="Straight Connector 484"/>
                  <p:cNvCxnSpPr/>
                  <p:nvPr/>
                </p:nvCxnSpPr>
                <p:spPr>
                  <a:xfrm flipV="1">
                    <a:off x="539552" y="5805264"/>
                    <a:ext cx="1224136" cy="1795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521" name="Rectangle 520"/>
              <p:cNvSpPr/>
              <p:nvPr/>
            </p:nvSpPr>
            <p:spPr>
              <a:xfrm>
                <a:off x="3830538" y="3958958"/>
                <a:ext cx="839597" cy="263078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JP" sz="1000" smtClean="0">
                    <a:solidFill>
                      <a:schemeClr val="tx1"/>
                    </a:solidFill>
                    <a:latin typeface="Arial Unicode MS" panose="020B0604020202020204" pitchFamily="50" charset="-128"/>
                    <a:ea typeface="Arial Unicode MS" panose="020B0604020202020204" pitchFamily="50" charset="-128"/>
                    <a:cs typeface="Arial Unicode MS" panose="020B0604020202020204" pitchFamily="50" charset="-128"/>
                  </a:rPr>
                  <a:t>Histogram database</a:t>
                </a:r>
                <a:endParaRPr kumimoji="1" lang="ja-JP" altLang="en-US" sz="1000">
                  <a:solidFill>
                    <a:schemeClr val="tx1"/>
                  </a:solidFill>
                  <a:latin typeface="Arial Unicode MS" panose="020B0604020202020204" pitchFamily="50" charset="-128"/>
                  <a:ea typeface="Arial Unicode MS" panose="020B0604020202020204" pitchFamily="50" charset="-128"/>
                  <a:cs typeface="Arial Unicode MS" panose="020B0604020202020204" pitchFamily="50" charset="-128"/>
                </a:endParaRPr>
              </a:p>
            </p:txBody>
          </p:sp>
        </p:grpSp>
        <p:sp>
          <p:nvSpPr>
            <p:cNvPr id="525" name="Striped Right Arrow 524"/>
            <p:cNvSpPr/>
            <p:nvPr/>
          </p:nvSpPr>
          <p:spPr>
            <a:xfrm rot="5400000">
              <a:off x="3112362" y="1921837"/>
              <a:ext cx="189908" cy="232128"/>
            </a:xfrm>
            <a:prstGeom prst="stripedRightArrow">
              <a:avLst/>
            </a:prstGeom>
            <a:solidFill>
              <a:schemeClr val="bg1"/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000"/>
            </a:p>
          </p:txBody>
        </p:sp>
        <p:sp>
          <p:nvSpPr>
            <p:cNvPr id="527" name="Striped Right Arrow 526"/>
            <p:cNvSpPr/>
            <p:nvPr/>
          </p:nvSpPr>
          <p:spPr>
            <a:xfrm rot="5400000">
              <a:off x="5745238" y="1921838"/>
              <a:ext cx="189908" cy="232128"/>
            </a:xfrm>
            <a:prstGeom prst="stripedRightArrow">
              <a:avLst/>
            </a:prstGeom>
            <a:solidFill>
              <a:schemeClr val="bg1"/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000"/>
            </a:p>
          </p:txBody>
        </p:sp>
        <p:sp>
          <p:nvSpPr>
            <p:cNvPr id="528" name="Striped Right Arrow 527"/>
            <p:cNvSpPr/>
            <p:nvPr/>
          </p:nvSpPr>
          <p:spPr>
            <a:xfrm rot="5400000">
              <a:off x="3113174" y="3145973"/>
              <a:ext cx="189908" cy="232128"/>
            </a:xfrm>
            <a:prstGeom prst="stripedRightArrow">
              <a:avLst/>
            </a:prstGeom>
            <a:solidFill>
              <a:schemeClr val="bg1"/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000"/>
            </a:p>
          </p:txBody>
        </p:sp>
        <p:sp>
          <p:nvSpPr>
            <p:cNvPr id="529" name="Striped Right Arrow 528"/>
            <p:cNvSpPr/>
            <p:nvPr/>
          </p:nvSpPr>
          <p:spPr>
            <a:xfrm rot="5400000">
              <a:off x="5746050" y="3145974"/>
              <a:ext cx="189908" cy="232128"/>
            </a:xfrm>
            <a:prstGeom prst="stripedRightArrow">
              <a:avLst/>
            </a:prstGeom>
            <a:solidFill>
              <a:schemeClr val="bg1"/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000"/>
            </a:p>
          </p:txBody>
        </p:sp>
        <p:sp>
          <p:nvSpPr>
            <p:cNvPr id="530" name="Striped Right Arrow 529"/>
            <p:cNvSpPr/>
            <p:nvPr/>
          </p:nvSpPr>
          <p:spPr>
            <a:xfrm rot="5400000">
              <a:off x="3113174" y="1175642"/>
              <a:ext cx="189908" cy="232128"/>
            </a:xfrm>
            <a:prstGeom prst="stripedRightArrow">
              <a:avLst/>
            </a:prstGeom>
            <a:solidFill>
              <a:schemeClr val="bg1"/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000"/>
            </a:p>
          </p:txBody>
        </p:sp>
        <p:sp>
          <p:nvSpPr>
            <p:cNvPr id="531" name="Striped Right Arrow 530"/>
            <p:cNvSpPr/>
            <p:nvPr/>
          </p:nvSpPr>
          <p:spPr>
            <a:xfrm rot="5400000">
              <a:off x="5746050" y="1175643"/>
              <a:ext cx="189908" cy="232128"/>
            </a:xfrm>
            <a:prstGeom prst="stripedRightArrow">
              <a:avLst/>
            </a:prstGeom>
            <a:solidFill>
              <a:schemeClr val="bg1"/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000"/>
            </a:p>
          </p:txBody>
        </p:sp>
        <p:sp>
          <p:nvSpPr>
            <p:cNvPr id="532" name="Striped Right Arrow 531"/>
            <p:cNvSpPr/>
            <p:nvPr/>
          </p:nvSpPr>
          <p:spPr>
            <a:xfrm rot="5400000">
              <a:off x="4432990" y="3938061"/>
              <a:ext cx="189908" cy="232128"/>
            </a:xfrm>
            <a:prstGeom prst="stripedRightArrow">
              <a:avLst/>
            </a:prstGeom>
            <a:solidFill>
              <a:schemeClr val="bg1"/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000"/>
            </a:p>
          </p:txBody>
        </p:sp>
        <p:sp>
          <p:nvSpPr>
            <p:cNvPr id="534" name="Striped Right Arrow 533"/>
            <p:cNvSpPr/>
            <p:nvPr/>
          </p:nvSpPr>
          <p:spPr>
            <a:xfrm>
              <a:off x="3779912" y="2476792"/>
              <a:ext cx="189908" cy="232128"/>
            </a:xfrm>
            <a:prstGeom prst="stripedRightArrow">
              <a:avLst/>
            </a:prstGeom>
            <a:solidFill>
              <a:schemeClr val="bg1"/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000"/>
            </a:p>
          </p:txBody>
        </p:sp>
        <p:sp>
          <p:nvSpPr>
            <p:cNvPr id="535" name="Striped Right Arrow 534"/>
            <p:cNvSpPr/>
            <p:nvPr/>
          </p:nvSpPr>
          <p:spPr>
            <a:xfrm flipH="1">
              <a:off x="5076056" y="2476792"/>
              <a:ext cx="189908" cy="232128"/>
            </a:xfrm>
            <a:prstGeom prst="stripedRightArrow">
              <a:avLst/>
            </a:prstGeom>
            <a:solidFill>
              <a:schemeClr val="bg1"/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000"/>
            </a:p>
          </p:txBody>
        </p:sp>
      </p:grpSp>
    </p:spTree>
    <p:extLst>
      <p:ext uri="{BB962C8B-B14F-4D97-AF65-F5344CB8AC3E}">
        <p14:creationId xmlns:p14="http://schemas.microsoft.com/office/powerpoint/2010/main" val="29748379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oup 60"/>
          <p:cNvGrpSpPr/>
          <p:nvPr/>
        </p:nvGrpSpPr>
        <p:grpSpPr>
          <a:xfrm>
            <a:off x="836764" y="576180"/>
            <a:ext cx="3654048" cy="3545400"/>
            <a:chOff x="827584" y="586568"/>
            <a:chExt cx="3654048" cy="3545400"/>
          </a:xfrm>
        </p:grpSpPr>
        <p:grpSp>
          <p:nvGrpSpPr>
            <p:cNvPr id="54" name="Group 53"/>
            <p:cNvGrpSpPr/>
            <p:nvPr/>
          </p:nvGrpSpPr>
          <p:grpSpPr>
            <a:xfrm>
              <a:off x="971600" y="692696"/>
              <a:ext cx="3384376" cy="3439272"/>
              <a:chOff x="971600" y="692696"/>
              <a:chExt cx="3384376" cy="3439272"/>
            </a:xfrm>
          </p:grpSpPr>
          <p:grpSp>
            <p:nvGrpSpPr>
              <p:cNvPr id="41" name="Group 40"/>
              <p:cNvGrpSpPr/>
              <p:nvPr/>
            </p:nvGrpSpPr>
            <p:grpSpPr>
              <a:xfrm>
                <a:off x="971600" y="692696"/>
                <a:ext cx="3384376" cy="2807445"/>
                <a:chOff x="5117688" y="727324"/>
                <a:chExt cx="3384376" cy="2807445"/>
              </a:xfrm>
            </p:grpSpPr>
            <p:cxnSp>
              <p:nvCxnSpPr>
                <p:cNvPr id="42" name="Straight Arrow Connector 41"/>
                <p:cNvCxnSpPr/>
                <p:nvPr/>
              </p:nvCxnSpPr>
              <p:spPr>
                <a:xfrm flipV="1">
                  <a:off x="6413832" y="727324"/>
                  <a:ext cx="0" cy="1689798"/>
                </a:xfrm>
                <a:prstGeom prst="straightConnector1">
                  <a:avLst/>
                </a:prstGeom>
                <a:ln w="28575"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Arrow Connector 42"/>
                <p:cNvCxnSpPr/>
                <p:nvPr/>
              </p:nvCxnSpPr>
              <p:spPr>
                <a:xfrm>
                  <a:off x="6413832" y="2417122"/>
                  <a:ext cx="2088232" cy="979185"/>
                </a:xfrm>
                <a:prstGeom prst="straightConnector1">
                  <a:avLst/>
                </a:prstGeom>
                <a:ln w="28575"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Straight Arrow Connector 43"/>
                <p:cNvCxnSpPr/>
                <p:nvPr/>
              </p:nvCxnSpPr>
              <p:spPr>
                <a:xfrm flipH="1">
                  <a:off x="5117688" y="2417122"/>
                  <a:ext cx="1296144" cy="1117647"/>
                </a:xfrm>
                <a:prstGeom prst="straightConnector1">
                  <a:avLst/>
                </a:prstGeom>
                <a:ln w="28575"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45" name="Picture 44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500000">
                <a:off x="2018543" y="1350954"/>
                <a:ext cx="2278104" cy="1265614"/>
              </a:xfrm>
              <a:prstGeom prst="rect">
                <a:avLst/>
              </a:prstGeom>
            </p:spPr>
          </p:pic>
          <p:pic>
            <p:nvPicPr>
              <p:cNvPr id="46" name="Picture 45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15616" y="1071767"/>
                <a:ext cx="1007218" cy="2109356"/>
              </a:xfrm>
              <a:prstGeom prst="rect">
                <a:avLst/>
              </a:prstGeom>
            </p:spPr>
          </p:pic>
          <p:pic>
            <p:nvPicPr>
              <p:cNvPr id="47" name="Picture 46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3000000">
                <a:off x="1925125" y="2394386"/>
                <a:ext cx="1687484" cy="1787680"/>
              </a:xfrm>
              <a:prstGeom prst="rect">
                <a:avLst/>
              </a:prstGeom>
            </p:spPr>
          </p:pic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50048" y="1412776"/>
                <a:ext cx="2201872" cy="1651404"/>
              </a:xfrm>
              <a:prstGeom prst="rect">
                <a:avLst/>
              </a:prstGeom>
            </p:spPr>
          </p:pic>
        </p:grpSp>
        <p:sp>
          <p:nvSpPr>
            <p:cNvPr id="55" name="TextBox 54"/>
            <p:cNvSpPr txBox="1"/>
            <p:nvPr/>
          </p:nvSpPr>
          <p:spPr>
            <a:xfrm>
              <a:off x="1979712" y="586568"/>
              <a:ext cx="3048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b="1" smtClean="0">
                  <a:solidFill>
                    <a:schemeClr val="tx2"/>
                  </a:solidFill>
                </a:rPr>
                <a:t>Y</a:t>
              </a:r>
              <a:endParaRPr kumimoji="1" lang="ja-JP" altLang="en-US" b="1">
                <a:solidFill>
                  <a:schemeClr val="tx2"/>
                </a:solidFill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827584" y="3068960"/>
              <a:ext cx="3048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b="1" smtClean="0">
                  <a:solidFill>
                    <a:schemeClr val="tx2"/>
                  </a:solidFill>
                </a:rPr>
                <a:t>Z</a:t>
              </a:r>
              <a:endParaRPr kumimoji="1" lang="ja-JP" altLang="en-US" b="1">
                <a:solidFill>
                  <a:schemeClr val="tx2"/>
                </a:solidFill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4170328" y="2987660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b="1" smtClean="0">
                  <a:solidFill>
                    <a:schemeClr val="tx2"/>
                  </a:solidFill>
                </a:rPr>
                <a:t>X</a:t>
              </a:r>
              <a:endParaRPr kumimoji="1" lang="ja-JP" altLang="en-US" b="1">
                <a:solidFill>
                  <a:schemeClr val="tx2"/>
                </a:solidFill>
              </a:endParaRPr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4941220" y="568715"/>
            <a:ext cx="3654048" cy="3560330"/>
            <a:chOff x="4956812" y="586568"/>
            <a:chExt cx="3654048" cy="3560330"/>
          </a:xfrm>
        </p:grpSpPr>
        <p:grpSp>
          <p:nvGrpSpPr>
            <p:cNvPr id="53" name="Group 52"/>
            <p:cNvGrpSpPr/>
            <p:nvPr/>
          </p:nvGrpSpPr>
          <p:grpSpPr>
            <a:xfrm>
              <a:off x="5117688" y="692696"/>
              <a:ext cx="3384376" cy="3454202"/>
              <a:chOff x="5117688" y="692696"/>
              <a:chExt cx="3384376" cy="3454202"/>
            </a:xfrm>
          </p:grpSpPr>
          <p:grpSp>
            <p:nvGrpSpPr>
              <p:cNvPr id="40" name="Group 39"/>
              <p:cNvGrpSpPr/>
              <p:nvPr/>
            </p:nvGrpSpPr>
            <p:grpSpPr>
              <a:xfrm>
                <a:off x="5117688" y="692696"/>
                <a:ext cx="3384376" cy="2807445"/>
                <a:chOff x="5117688" y="727324"/>
                <a:chExt cx="3384376" cy="2807445"/>
              </a:xfrm>
            </p:grpSpPr>
            <p:cxnSp>
              <p:nvCxnSpPr>
                <p:cNvPr id="17" name="Straight Arrow Connector 16"/>
                <p:cNvCxnSpPr/>
                <p:nvPr/>
              </p:nvCxnSpPr>
              <p:spPr>
                <a:xfrm flipV="1">
                  <a:off x="6413832" y="727324"/>
                  <a:ext cx="0" cy="1689798"/>
                </a:xfrm>
                <a:prstGeom prst="straightConnector1">
                  <a:avLst/>
                </a:prstGeom>
                <a:ln w="28575"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Straight Arrow Connector 17"/>
                <p:cNvCxnSpPr/>
                <p:nvPr/>
              </p:nvCxnSpPr>
              <p:spPr>
                <a:xfrm>
                  <a:off x="6413832" y="2417122"/>
                  <a:ext cx="2088232" cy="979185"/>
                </a:xfrm>
                <a:prstGeom prst="straightConnector1">
                  <a:avLst/>
                </a:prstGeom>
                <a:ln w="28575"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Straight Arrow Connector 20"/>
                <p:cNvCxnSpPr/>
                <p:nvPr/>
              </p:nvCxnSpPr>
              <p:spPr>
                <a:xfrm flipH="1">
                  <a:off x="5117688" y="2417122"/>
                  <a:ext cx="1296144" cy="1117647"/>
                </a:xfrm>
                <a:prstGeom prst="straightConnector1">
                  <a:avLst/>
                </a:prstGeom>
                <a:ln w="28575"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48" name="Picture 47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500000">
                <a:off x="6157764" y="1339756"/>
                <a:ext cx="2318416" cy="1288010"/>
              </a:xfrm>
              <a:prstGeom prst="rect">
                <a:avLst/>
              </a:prstGeom>
            </p:spPr>
          </p:pic>
          <p:pic>
            <p:nvPicPr>
              <p:cNvPr id="49" name="Picture 48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53239" y="1053103"/>
                <a:ext cx="1025042" cy="2146684"/>
              </a:xfrm>
              <a:prstGeom prst="rect">
                <a:avLst/>
              </a:prstGeom>
            </p:spPr>
          </p:pic>
          <p:pic>
            <p:nvPicPr>
              <p:cNvPr id="50" name="Picture 49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3000000">
                <a:off x="6064947" y="2378570"/>
                <a:ext cx="1717344" cy="1819312"/>
              </a:xfrm>
              <a:prstGeom prst="rect">
                <a:avLst/>
              </a:prstGeom>
            </p:spPr>
          </p:pic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26512" y="1412776"/>
                <a:ext cx="2201872" cy="1651404"/>
              </a:xfrm>
              <a:prstGeom prst="rect">
                <a:avLst/>
              </a:prstGeom>
            </p:spPr>
          </p:pic>
        </p:grpSp>
        <p:sp>
          <p:nvSpPr>
            <p:cNvPr id="56" name="TextBox 55"/>
            <p:cNvSpPr txBox="1"/>
            <p:nvPr/>
          </p:nvSpPr>
          <p:spPr>
            <a:xfrm>
              <a:off x="6108940" y="586568"/>
              <a:ext cx="3048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b="1" smtClean="0">
                  <a:solidFill>
                    <a:schemeClr val="tx2"/>
                  </a:solidFill>
                </a:rPr>
                <a:t>Y</a:t>
              </a:r>
              <a:endParaRPr kumimoji="1" lang="ja-JP" altLang="en-US" b="1">
                <a:solidFill>
                  <a:schemeClr val="tx2"/>
                </a:solidFill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4956812" y="3068960"/>
              <a:ext cx="3048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b="1" smtClean="0">
                  <a:solidFill>
                    <a:schemeClr val="tx2"/>
                  </a:solidFill>
                </a:rPr>
                <a:t>Z</a:t>
              </a:r>
              <a:endParaRPr kumimoji="1" lang="ja-JP" altLang="en-US" b="1">
                <a:solidFill>
                  <a:schemeClr val="tx2"/>
                </a:solidFill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8299556" y="2987660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b="1" smtClean="0">
                  <a:solidFill>
                    <a:schemeClr val="tx2"/>
                  </a:solidFill>
                </a:rPr>
                <a:t>X</a:t>
              </a:r>
              <a:endParaRPr kumimoji="1" lang="ja-JP" altLang="en-US" b="1">
                <a:solidFill>
                  <a:schemeClr val="tx2"/>
                </a:solidFill>
              </a:endParaRPr>
            </a:p>
          </p:txBody>
        </p:sp>
      </p:grpSp>
      <p:sp>
        <p:nvSpPr>
          <p:cNvPr id="63" name="Rectangle 62"/>
          <p:cNvSpPr/>
          <p:nvPr/>
        </p:nvSpPr>
        <p:spPr>
          <a:xfrm>
            <a:off x="755576" y="476672"/>
            <a:ext cx="3816424" cy="3744416"/>
          </a:xfrm>
          <a:prstGeom prst="rect">
            <a:avLst/>
          </a:prstGeom>
          <a:noFill/>
          <a:ln w="12700"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4" name="Rectangle 63"/>
          <p:cNvSpPr/>
          <p:nvPr/>
        </p:nvSpPr>
        <p:spPr>
          <a:xfrm>
            <a:off x="4860032" y="476672"/>
            <a:ext cx="3816424" cy="3744416"/>
          </a:xfrm>
          <a:prstGeom prst="rect">
            <a:avLst/>
          </a:prstGeom>
          <a:noFill/>
          <a:ln w="12700"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296221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547664" y="628074"/>
            <a:ext cx="6264696" cy="4601126"/>
            <a:chOff x="1547664" y="628074"/>
            <a:chExt cx="6264696" cy="4601126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86962" y="628074"/>
              <a:ext cx="2125398" cy="1594048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15363" y="2276872"/>
              <a:ext cx="1268596" cy="1594048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86962" y="3933056"/>
              <a:ext cx="2125398" cy="1255314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47664" y="628074"/>
              <a:ext cx="2125398" cy="1594048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76065" y="2276872"/>
              <a:ext cx="1268596" cy="1594048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47664" y="3933056"/>
              <a:ext cx="2125398" cy="1255314"/>
            </a:xfrm>
            <a:prstGeom prst="rect">
              <a:avLst/>
            </a:prstGeom>
          </p:spPr>
        </p:pic>
        <p:cxnSp>
          <p:nvCxnSpPr>
            <p:cNvPr id="11" name="Straight Arrow Connector 10"/>
            <p:cNvCxnSpPr>
              <a:stCxn id="7" idx="3"/>
              <a:endCxn id="4" idx="1"/>
            </p:cNvCxnSpPr>
            <p:nvPr/>
          </p:nvCxnSpPr>
          <p:spPr>
            <a:xfrm>
              <a:off x="3673062" y="1425098"/>
              <a:ext cx="2013900" cy="0"/>
            </a:xfrm>
            <a:prstGeom prst="straightConnector1">
              <a:avLst/>
            </a:prstGeom>
            <a:ln w="28575">
              <a:prstDash val="dashDot"/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>
              <a:stCxn id="8" idx="3"/>
              <a:endCxn id="5" idx="1"/>
            </p:cNvCxnSpPr>
            <p:nvPr/>
          </p:nvCxnSpPr>
          <p:spPr>
            <a:xfrm>
              <a:off x="3244661" y="3073896"/>
              <a:ext cx="2870702" cy="0"/>
            </a:xfrm>
            <a:prstGeom prst="straightConnector1">
              <a:avLst/>
            </a:prstGeom>
            <a:ln w="28575">
              <a:prstDash val="dashDot"/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>
              <a:stCxn id="9" idx="3"/>
              <a:endCxn id="6" idx="1"/>
            </p:cNvCxnSpPr>
            <p:nvPr/>
          </p:nvCxnSpPr>
          <p:spPr>
            <a:xfrm>
              <a:off x="3673062" y="4560713"/>
              <a:ext cx="2013900" cy="0"/>
            </a:xfrm>
            <a:prstGeom prst="straightConnector1">
              <a:avLst/>
            </a:prstGeom>
            <a:ln w="28575">
              <a:prstDash val="dashDot"/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4166460" y="1412776"/>
              <a:ext cx="107952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b="1" dirty="0" smtClean="0">
                  <a:solidFill>
                    <a:srgbClr val="0000FF"/>
                  </a:solidFill>
                </a:rPr>
                <a:t>Confused</a:t>
              </a:r>
              <a:endParaRPr kumimoji="1" lang="en-US" altLang="ja-JP" b="1" dirty="0" smtClean="0">
                <a:solidFill>
                  <a:srgbClr val="0000FF"/>
                </a:solidFill>
              </a:endParaRPr>
            </a:p>
            <a:p>
              <a:pPr algn="ctr"/>
              <a:r>
                <a:rPr kumimoji="1" lang="en-US" altLang="ja-JP" b="1" dirty="0" smtClean="0">
                  <a:solidFill>
                    <a:srgbClr val="0000FF"/>
                  </a:solidFill>
                </a:rPr>
                <a:t>motion</a:t>
              </a:r>
              <a:endParaRPr kumimoji="1" lang="ja-JP" altLang="en-US" b="1" dirty="0">
                <a:solidFill>
                  <a:srgbClr val="0000FF"/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4042804" y="3068960"/>
              <a:ext cx="132683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b="1" dirty="0" smtClean="0">
                  <a:solidFill>
                    <a:srgbClr val="FF0000"/>
                  </a:solidFill>
                </a:rPr>
                <a:t>Unconfused</a:t>
              </a:r>
              <a:endParaRPr kumimoji="1" lang="en-US" altLang="ja-JP" b="1" dirty="0" smtClean="0">
                <a:solidFill>
                  <a:srgbClr val="FF0000"/>
                </a:solidFill>
              </a:endParaRPr>
            </a:p>
            <a:p>
              <a:pPr algn="ctr"/>
              <a:r>
                <a:rPr kumimoji="1" lang="en-US" altLang="ja-JP" b="1" dirty="0" smtClean="0">
                  <a:solidFill>
                    <a:srgbClr val="FF0000"/>
                  </a:solidFill>
                </a:rPr>
                <a:t>motion</a:t>
              </a:r>
              <a:endParaRPr kumimoji="1" lang="ja-JP" alt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042803" y="4582869"/>
              <a:ext cx="132683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b="1" dirty="0" smtClean="0">
                  <a:solidFill>
                    <a:srgbClr val="FF0000"/>
                  </a:solidFill>
                </a:rPr>
                <a:t>Unconfused</a:t>
              </a:r>
              <a:endParaRPr kumimoji="1" lang="en-US" altLang="ja-JP" b="1" dirty="0" smtClean="0">
                <a:solidFill>
                  <a:srgbClr val="FF0000"/>
                </a:solidFill>
              </a:endParaRPr>
            </a:p>
            <a:p>
              <a:pPr algn="ctr"/>
              <a:r>
                <a:rPr kumimoji="1" lang="en-US" altLang="ja-JP" b="1" dirty="0" smtClean="0">
                  <a:solidFill>
                    <a:srgbClr val="FF0000"/>
                  </a:solidFill>
                </a:rPr>
                <a:t>motion</a:t>
              </a:r>
              <a:endParaRPr kumimoji="1" lang="ja-JP" altLang="en-US" b="1" dirty="0">
                <a:solidFill>
                  <a:srgbClr val="FF0000"/>
                </a:solidFill>
              </a:endParaRPr>
            </a:p>
          </p:txBody>
        </p:sp>
        <p:grpSp>
          <p:nvGrpSpPr>
            <p:cNvPr id="31" name="Group 30"/>
            <p:cNvGrpSpPr/>
            <p:nvPr/>
          </p:nvGrpSpPr>
          <p:grpSpPr>
            <a:xfrm>
              <a:off x="4226534" y="708211"/>
              <a:ext cx="959376" cy="792088"/>
              <a:chOff x="899592" y="806041"/>
              <a:chExt cx="959376" cy="792088"/>
            </a:xfrm>
          </p:grpSpPr>
          <p:grpSp>
            <p:nvGrpSpPr>
              <p:cNvPr id="28" name="Group 27"/>
              <p:cNvGrpSpPr/>
              <p:nvPr/>
            </p:nvGrpSpPr>
            <p:grpSpPr>
              <a:xfrm>
                <a:off x="1187624" y="980728"/>
                <a:ext cx="432048" cy="432048"/>
                <a:chOff x="1043608" y="764704"/>
                <a:chExt cx="432048" cy="432048"/>
              </a:xfrm>
            </p:grpSpPr>
            <p:cxnSp>
              <p:nvCxnSpPr>
                <p:cNvPr id="23" name="Straight Arrow Connector 22"/>
                <p:cNvCxnSpPr/>
                <p:nvPr/>
              </p:nvCxnSpPr>
              <p:spPr>
                <a:xfrm flipV="1">
                  <a:off x="1043608" y="764704"/>
                  <a:ext cx="0" cy="432048"/>
                </a:xfrm>
                <a:prstGeom prst="straightConnector1">
                  <a:avLst/>
                </a:prstGeom>
                <a:ln w="19050"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Arrow Connector 23"/>
                <p:cNvCxnSpPr/>
                <p:nvPr/>
              </p:nvCxnSpPr>
              <p:spPr>
                <a:xfrm>
                  <a:off x="1043608" y="1196752"/>
                  <a:ext cx="432048" cy="0"/>
                </a:xfrm>
                <a:prstGeom prst="straightConnector1">
                  <a:avLst/>
                </a:prstGeom>
                <a:ln w="19050"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9" name="TextBox 28"/>
              <p:cNvSpPr txBox="1"/>
              <p:nvPr/>
            </p:nvSpPr>
            <p:spPr>
              <a:xfrm>
                <a:off x="899592" y="806041"/>
                <a:ext cx="3048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b="1" smtClean="0">
                    <a:solidFill>
                      <a:schemeClr val="tx2"/>
                    </a:solidFill>
                  </a:rPr>
                  <a:t>Y</a:t>
                </a:r>
                <a:endParaRPr kumimoji="1" lang="ja-JP" altLang="en-US" b="1">
                  <a:solidFill>
                    <a:schemeClr val="tx2"/>
                  </a:solidFill>
                </a:endParaRPr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1547664" y="1228797"/>
                <a:ext cx="3113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b="1" smtClean="0">
                    <a:solidFill>
                      <a:schemeClr val="tx2"/>
                    </a:solidFill>
                  </a:rPr>
                  <a:t>X</a:t>
                </a:r>
                <a:endParaRPr kumimoji="1" lang="ja-JP" altLang="en-US" b="1">
                  <a:solidFill>
                    <a:schemeClr val="tx2"/>
                  </a:solidFill>
                </a:endParaRPr>
              </a:p>
            </p:txBody>
          </p:sp>
        </p:grpSp>
        <p:grpSp>
          <p:nvGrpSpPr>
            <p:cNvPr id="45" name="Group 44"/>
            <p:cNvGrpSpPr/>
            <p:nvPr/>
          </p:nvGrpSpPr>
          <p:grpSpPr>
            <a:xfrm>
              <a:off x="4234549" y="2348880"/>
              <a:ext cx="943346" cy="792088"/>
              <a:chOff x="899592" y="806041"/>
              <a:chExt cx="943346" cy="792088"/>
            </a:xfrm>
          </p:grpSpPr>
          <p:grpSp>
            <p:nvGrpSpPr>
              <p:cNvPr id="46" name="Group 45"/>
              <p:cNvGrpSpPr/>
              <p:nvPr/>
            </p:nvGrpSpPr>
            <p:grpSpPr>
              <a:xfrm>
                <a:off x="1187624" y="980728"/>
                <a:ext cx="432048" cy="432048"/>
                <a:chOff x="1043608" y="764704"/>
                <a:chExt cx="432048" cy="432048"/>
              </a:xfrm>
            </p:grpSpPr>
            <p:cxnSp>
              <p:nvCxnSpPr>
                <p:cNvPr id="49" name="Straight Arrow Connector 48"/>
                <p:cNvCxnSpPr/>
                <p:nvPr/>
              </p:nvCxnSpPr>
              <p:spPr>
                <a:xfrm flipV="1">
                  <a:off x="1043608" y="764704"/>
                  <a:ext cx="0" cy="432048"/>
                </a:xfrm>
                <a:prstGeom prst="straightConnector1">
                  <a:avLst/>
                </a:prstGeom>
                <a:ln w="19050"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Straight Arrow Connector 49"/>
                <p:cNvCxnSpPr/>
                <p:nvPr/>
              </p:nvCxnSpPr>
              <p:spPr>
                <a:xfrm>
                  <a:off x="1043608" y="1196752"/>
                  <a:ext cx="432048" cy="0"/>
                </a:xfrm>
                <a:prstGeom prst="straightConnector1">
                  <a:avLst/>
                </a:prstGeom>
                <a:ln w="19050"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7" name="TextBox 46"/>
              <p:cNvSpPr txBox="1"/>
              <p:nvPr/>
            </p:nvSpPr>
            <p:spPr>
              <a:xfrm>
                <a:off x="899592" y="806041"/>
                <a:ext cx="3048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b="1" smtClean="0">
                    <a:solidFill>
                      <a:schemeClr val="tx2"/>
                    </a:solidFill>
                  </a:rPr>
                  <a:t>Y</a:t>
                </a:r>
                <a:endParaRPr kumimoji="1" lang="ja-JP" altLang="en-US" b="1">
                  <a:solidFill>
                    <a:schemeClr val="tx2"/>
                  </a:solidFill>
                </a:endParaRPr>
              </a:p>
            </p:txBody>
          </p:sp>
          <p:sp>
            <p:nvSpPr>
              <p:cNvPr id="48" name="TextBox 47"/>
              <p:cNvSpPr txBox="1"/>
              <p:nvPr/>
            </p:nvSpPr>
            <p:spPr>
              <a:xfrm>
                <a:off x="1547664" y="1228797"/>
                <a:ext cx="29527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b="1" smtClean="0">
                    <a:solidFill>
                      <a:schemeClr val="tx2"/>
                    </a:solidFill>
                  </a:rPr>
                  <a:t>Z</a:t>
                </a:r>
                <a:endParaRPr kumimoji="1" lang="ja-JP" altLang="en-US" b="1">
                  <a:solidFill>
                    <a:schemeClr val="tx2"/>
                  </a:solidFill>
                </a:endParaRPr>
              </a:p>
            </p:txBody>
          </p:sp>
        </p:grpSp>
        <p:grpSp>
          <p:nvGrpSpPr>
            <p:cNvPr id="51" name="Group 50"/>
            <p:cNvGrpSpPr/>
            <p:nvPr/>
          </p:nvGrpSpPr>
          <p:grpSpPr>
            <a:xfrm>
              <a:off x="4226534" y="3789040"/>
              <a:ext cx="959376" cy="792088"/>
              <a:chOff x="899592" y="806041"/>
              <a:chExt cx="959376" cy="792088"/>
            </a:xfrm>
          </p:grpSpPr>
          <p:grpSp>
            <p:nvGrpSpPr>
              <p:cNvPr id="52" name="Group 51"/>
              <p:cNvGrpSpPr/>
              <p:nvPr/>
            </p:nvGrpSpPr>
            <p:grpSpPr>
              <a:xfrm>
                <a:off x="1187624" y="980728"/>
                <a:ext cx="432048" cy="432048"/>
                <a:chOff x="1043608" y="764704"/>
                <a:chExt cx="432048" cy="432048"/>
              </a:xfrm>
            </p:grpSpPr>
            <p:cxnSp>
              <p:nvCxnSpPr>
                <p:cNvPr id="55" name="Straight Arrow Connector 54"/>
                <p:cNvCxnSpPr/>
                <p:nvPr/>
              </p:nvCxnSpPr>
              <p:spPr>
                <a:xfrm flipV="1">
                  <a:off x="1043608" y="764704"/>
                  <a:ext cx="0" cy="432048"/>
                </a:xfrm>
                <a:prstGeom prst="straightConnector1">
                  <a:avLst/>
                </a:prstGeom>
                <a:ln w="19050"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Arrow Connector 55"/>
                <p:cNvCxnSpPr/>
                <p:nvPr/>
              </p:nvCxnSpPr>
              <p:spPr>
                <a:xfrm>
                  <a:off x="1043608" y="1196752"/>
                  <a:ext cx="432048" cy="0"/>
                </a:xfrm>
                <a:prstGeom prst="straightConnector1">
                  <a:avLst/>
                </a:prstGeom>
                <a:ln w="19050"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3" name="TextBox 52"/>
              <p:cNvSpPr txBox="1"/>
              <p:nvPr/>
            </p:nvSpPr>
            <p:spPr>
              <a:xfrm>
                <a:off x="899592" y="806041"/>
                <a:ext cx="3048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b="1" smtClean="0">
                    <a:solidFill>
                      <a:schemeClr val="tx2"/>
                    </a:solidFill>
                  </a:rPr>
                  <a:t>Z</a:t>
                </a:r>
                <a:endParaRPr kumimoji="1" lang="ja-JP" altLang="en-US" b="1">
                  <a:solidFill>
                    <a:schemeClr val="tx2"/>
                  </a:solidFill>
                </a:endParaRPr>
              </a:p>
            </p:txBody>
          </p:sp>
          <p:sp>
            <p:nvSpPr>
              <p:cNvPr id="54" name="TextBox 53"/>
              <p:cNvSpPr txBox="1"/>
              <p:nvPr/>
            </p:nvSpPr>
            <p:spPr>
              <a:xfrm>
                <a:off x="1547664" y="1228797"/>
                <a:ext cx="3113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ja-JP" b="1" smtClean="0">
                    <a:solidFill>
                      <a:schemeClr val="tx2"/>
                    </a:solidFill>
                  </a:rPr>
                  <a:t>X</a:t>
                </a:r>
                <a:endParaRPr kumimoji="1" lang="ja-JP" altLang="en-US" b="1">
                  <a:solidFill>
                    <a:schemeClr val="tx2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699028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6962" y="628074"/>
            <a:ext cx="2125397" cy="159404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4024" y="2267000"/>
            <a:ext cx="551274" cy="159404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6962" y="3918394"/>
            <a:ext cx="2125398" cy="56455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2732" y="628074"/>
            <a:ext cx="2125397" cy="159404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794" y="2267000"/>
            <a:ext cx="551274" cy="159404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2732" y="3918394"/>
            <a:ext cx="2125398" cy="564558"/>
          </a:xfrm>
          <a:prstGeom prst="rect">
            <a:avLst/>
          </a:prstGeom>
        </p:spPr>
      </p:pic>
      <p:cxnSp>
        <p:nvCxnSpPr>
          <p:cNvPr id="11" name="Straight Arrow Connector 10"/>
          <p:cNvCxnSpPr>
            <a:stCxn id="7" idx="3"/>
            <a:endCxn id="4" idx="1"/>
          </p:cNvCxnSpPr>
          <p:nvPr/>
        </p:nvCxnSpPr>
        <p:spPr>
          <a:xfrm>
            <a:off x="3888130" y="1425098"/>
            <a:ext cx="1798832" cy="0"/>
          </a:xfrm>
          <a:prstGeom prst="straightConnector1">
            <a:avLst/>
          </a:prstGeom>
          <a:ln w="28575">
            <a:prstDash val="dashDot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8" idx="3"/>
            <a:endCxn id="5" idx="1"/>
          </p:cNvCxnSpPr>
          <p:nvPr/>
        </p:nvCxnSpPr>
        <p:spPr>
          <a:xfrm>
            <a:off x="3459729" y="3064024"/>
            <a:ext cx="2655634" cy="0"/>
          </a:xfrm>
          <a:prstGeom prst="straightConnector1">
            <a:avLst/>
          </a:prstGeom>
          <a:ln w="28575">
            <a:prstDash val="dashDot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9" idx="3"/>
            <a:endCxn id="6" idx="1"/>
          </p:cNvCxnSpPr>
          <p:nvPr/>
        </p:nvCxnSpPr>
        <p:spPr>
          <a:xfrm>
            <a:off x="3888130" y="4200673"/>
            <a:ext cx="1798832" cy="0"/>
          </a:xfrm>
          <a:prstGeom prst="straightConnector1">
            <a:avLst/>
          </a:prstGeom>
          <a:ln w="28575">
            <a:prstDash val="dashDot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3995425" y="1412776"/>
            <a:ext cx="15494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b="1">
                <a:solidFill>
                  <a:srgbClr val="FF0000"/>
                </a:solidFill>
              </a:rPr>
              <a:t>Discriminative</a:t>
            </a:r>
          </a:p>
          <a:p>
            <a:pPr algn="ctr"/>
            <a:r>
              <a:rPr lang="en-US" altLang="ja-JP" b="1">
                <a:solidFill>
                  <a:srgbClr val="FF0000"/>
                </a:solidFill>
              </a:rPr>
              <a:t>motion</a:t>
            </a:r>
            <a:endParaRPr kumimoji="1" lang="ja-JP" altLang="en-US" b="1">
              <a:solidFill>
                <a:srgbClr val="0000FF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974074" y="3059088"/>
            <a:ext cx="1592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b="1" smtClean="0">
                <a:solidFill>
                  <a:srgbClr val="0000FF"/>
                </a:solidFill>
              </a:rPr>
              <a:t>Similar motion</a:t>
            </a:r>
            <a:endParaRPr lang="ja-JP" altLang="en-US" b="1">
              <a:solidFill>
                <a:srgbClr val="0000FF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995425" y="4222829"/>
            <a:ext cx="15493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b="1" smtClean="0">
                <a:solidFill>
                  <a:srgbClr val="FF0000"/>
                </a:solidFill>
              </a:rPr>
              <a:t>Discriminative</a:t>
            </a:r>
          </a:p>
          <a:p>
            <a:pPr algn="ctr"/>
            <a:r>
              <a:rPr kumimoji="1" lang="en-US" altLang="ja-JP" b="1" smtClean="0">
                <a:solidFill>
                  <a:srgbClr val="FF0000"/>
                </a:solidFill>
              </a:rPr>
              <a:t>motion</a:t>
            </a:r>
            <a:endParaRPr kumimoji="1" lang="ja-JP" altLang="en-US" b="1">
              <a:solidFill>
                <a:srgbClr val="FF0000"/>
              </a:solidFill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4290436" y="708211"/>
            <a:ext cx="959376" cy="792088"/>
            <a:chOff x="899592" y="806041"/>
            <a:chExt cx="959376" cy="792088"/>
          </a:xfrm>
        </p:grpSpPr>
        <p:grpSp>
          <p:nvGrpSpPr>
            <p:cNvPr id="28" name="Group 27"/>
            <p:cNvGrpSpPr/>
            <p:nvPr/>
          </p:nvGrpSpPr>
          <p:grpSpPr>
            <a:xfrm>
              <a:off x="1187624" y="980728"/>
              <a:ext cx="432048" cy="432048"/>
              <a:chOff x="1043608" y="764704"/>
              <a:chExt cx="432048" cy="432048"/>
            </a:xfrm>
          </p:grpSpPr>
          <p:cxnSp>
            <p:nvCxnSpPr>
              <p:cNvPr id="23" name="Straight Arrow Connector 22"/>
              <p:cNvCxnSpPr/>
              <p:nvPr/>
            </p:nvCxnSpPr>
            <p:spPr>
              <a:xfrm flipV="1">
                <a:off x="1043608" y="764704"/>
                <a:ext cx="0" cy="432048"/>
              </a:xfrm>
              <a:prstGeom prst="straightConnector1">
                <a:avLst/>
              </a:prstGeom>
              <a:ln w="1905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/>
              <p:cNvCxnSpPr/>
              <p:nvPr/>
            </p:nvCxnSpPr>
            <p:spPr>
              <a:xfrm>
                <a:off x="1043608" y="1196752"/>
                <a:ext cx="432048" cy="0"/>
              </a:xfrm>
              <a:prstGeom prst="straightConnector1">
                <a:avLst/>
              </a:prstGeom>
              <a:ln w="1905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9" name="TextBox 28"/>
            <p:cNvSpPr txBox="1"/>
            <p:nvPr/>
          </p:nvSpPr>
          <p:spPr>
            <a:xfrm>
              <a:off x="899592" y="806041"/>
              <a:ext cx="3048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b="1" smtClean="0">
                  <a:solidFill>
                    <a:schemeClr val="tx2"/>
                  </a:solidFill>
                </a:rPr>
                <a:t>Y</a:t>
              </a:r>
              <a:endParaRPr kumimoji="1" lang="ja-JP" altLang="en-US" b="1">
                <a:solidFill>
                  <a:schemeClr val="tx2"/>
                </a:solidFill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547664" y="1228797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b="1" smtClean="0">
                  <a:solidFill>
                    <a:schemeClr val="tx2"/>
                  </a:solidFill>
                </a:rPr>
                <a:t>X</a:t>
              </a:r>
              <a:endParaRPr kumimoji="1" lang="ja-JP" altLang="en-US" b="1">
                <a:solidFill>
                  <a:schemeClr val="tx2"/>
                </a:solidFill>
              </a:endParaRPr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4283968" y="2339008"/>
            <a:ext cx="943346" cy="792088"/>
            <a:chOff x="899592" y="806041"/>
            <a:chExt cx="943346" cy="792088"/>
          </a:xfrm>
        </p:grpSpPr>
        <p:grpSp>
          <p:nvGrpSpPr>
            <p:cNvPr id="46" name="Group 45"/>
            <p:cNvGrpSpPr/>
            <p:nvPr/>
          </p:nvGrpSpPr>
          <p:grpSpPr>
            <a:xfrm>
              <a:off x="1187624" y="980728"/>
              <a:ext cx="432048" cy="432048"/>
              <a:chOff x="1043608" y="764704"/>
              <a:chExt cx="432048" cy="432048"/>
            </a:xfrm>
          </p:grpSpPr>
          <p:cxnSp>
            <p:nvCxnSpPr>
              <p:cNvPr id="49" name="Straight Arrow Connector 48"/>
              <p:cNvCxnSpPr/>
              <p:nvPr/>
            </p:nvCxnSpPr>
            <p:spPr>
              <a:xfrm flipV="1">
                <a:off x="1043608" y="764704"/>
                <a:ext cx="0" cy="432048"/>
              </a:xfrm>
              <a:prstGeom prst="straightConnector1">
                <a:avLst/>
              </a:prstGeom>
              <a:ln w="1905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Arrow Connector 49"/>
              <p:cNvCxnSpPr/>
              <p:nvPr/>
            </p:nvCxnSpPr>
            <p:spPr>
              <a:xfrm>
                <a:off x="1043608" y="1196752"/>
                <a:ext cx="432048" cy="0"/>
              </a:xfrm>
              <a:prstGeom prst="straightConnector1">
                <a:avLst/>
              </a:prstGeom>
              <a:ln w="1905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7" name="TextBox 46"/>
            <p:cNvSpPr txBox="1"/>
            <p:nvPr/>
          </p:nvSpPr>
          <p:spPr>
            <a:xfrm>
              <a:off x="899592" y="806041"/>
              <a:ext cx="3048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b="1" smtClean="0">
                  <a:solidFill>
                    <a:schemeClr val="tx2"/>
                  </a:solidFill>
                </a:rPr>
                <a:t>Y</a:t>
              </a:r>
              <a:endParaRPr kumimoji="1" lang="ja-JP" altLang="en-US" b="1">
                <a:solidFill>
                  <a:schemeClr val="tx2"/>
                </a:solidFill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1547664" y="1228797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b="1" smtClean="0">
                  <a:solidFill>
                    <a:schemeClr val="tx2"/>
                  </a:solidFill>
                </a:rPr>
                <a:t>Z</a:t>
              </a:r>
              <a:endParaRPr kumimoji="1" lang="ja-JP" altLang="en-US" b="1">
                <a:solidFill>
                  <a:schemeClr val="tx2"/>
                </a:solidFill>
              </a:endParaRPr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4283968" y="3429000"/>
            <a:ext cx="959376" cy="792088"/>
            <a:chOff x="899592" y="806041"/>
            <a:chExt cx="959376" cy="792088"/>
          </a:xfrm>
        </p:grpSpPr>
        <p:grpSp>
          <p:nvGrpSpPr>
            <p:cNvPr id="52" name="Group 51"/>
            <p:cNvGrpSpPr/>
            <p:nvPr/>
          </p:nvGrpSpPr>
          <p:grpSpPr>
            <a:xfrm>
              <a:off x="1187624" y="980728"/>
              <a:ext cx="432048" cy="432048"/>
              <a:chOff x="1043608" y="764704"/>
              <a:chExt cx="432048" cy="432048"/>
            </a:xfrm>
          </p:grpSpPr>
          <p:cxnSp>
            <p:nvCxnSpPr>
              <p:cNvPr id="55" name="Straight Arrow Connector 54"/>
              <p:cNvCxnSpPr/>
              <p:nvPr/>
            </p:nvCxnSpPr>
            <p:spPr>
              <a:xfrm flipV="1">
                <a:off x="1043608" y="764704"/>
                <a:ext cx="0" cy="432048"/>
              </a:xfrm>
              <a:prstGeom prst="straightConnector1">
                <a:avLst/>
              </a:prstGeom>
              <a:ln w="1905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Arrow Connector 55"/>
              <p:cNvCxnSpPr/>
              <p:nvPr/>
            </p:nvCxnSpPr>
            <p:spPr>
              <a:xfrm>
                <a:off x="1043608" y="1196752"/>
                <a:ext cx="432048" cy="0"/>
              </a:xfrm>
              <a:prstGeom prst="straightConnector1">
                <a:avLst/>
              </a:prstGeom>
              <a:ln w="1905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3" name="TextBox 52"/>
            <p:cNvSpPr txBox="1"/>
            <p:nvPr/>
          </p:nvSpPr>
          <p:spPr>
            <a:xfrm>
              <a:off x="899592" y="806041"/>
              <a:ext cx="3048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b="1" smtClean="0">
                  <a:solidFill>
                    <a:schemeClr val="tx2"/>
                  </a:solidFill>
                </a:rPr>
                <a:t>Z</a:t>
              </a:r>
              <a:endParaRPr kumimoji="1" lang="ja-JP" altLang="en-US" b="1">
                <a:solidFill>
                  <a:schemeClr val="tx2"/>
                </a:solidFill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1547664" y="1228797"/>
              <a:ext cx="311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b="1" smtClean="0">
                  <a:solidFill>
                    <a:schemeClr val="tx2"/>
                  </a:solidFill>
                </a:rPr>
                <a:t>X</a:t>
              </a:r>
              <a:endParaRPr kumimoji="1" lang="ja-JP" altLang="en-US" b="1">
                <a:solidFill>
                  <a:schemeClr val="tx2"/>
                </a:solidFill>
              </a:endParaRPr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929975" y="1130280"/>
            <a:ext cx="826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mtClean="0">
                <a:solidFill>
                  <a:schemeClr val="accent2">
                    <a:lumMod val="50000"/>
                  </a:schemeClr>
                </a:solidFill>
              </a:rPr>
              <a:t>FRONT</a:t>
            </a:r>
            <a:endParaRPr kumimoji="1" lang="ja-JP" altLang="en-US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195560" y="4016007"/>
            <a:ext cx="561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mtClean="0">
                <a:solidFill>
                  <a:schemeClr val="accent2">
                    <a:lumMod val="50000"/>
                  </a:schemeClr>
                </a:solidFill>
              </a:rPr>
              <a:t>TOP</a:t>
            </a:r>
            <a:endParaRPr kumimoji="1" lang="ja-JP" altLang="en-US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159682" y="2874422"/>
            <a:ext cx="603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mtClean="0">
                <a:solidFill>
                  <a:schemeClr val="accent2">
                    <a:lumMod val="50000"/>
                  </a:schemeClr>
                </a:solidFill>
              </a:rPr>
              <a:t>SIDE</a:t>
            </a:r>
            <a:endParaRPr kumimoji="1" lang="ja-JP" altLang="en-US">
              <a:solidFill>
                <a:schemeClr val="accent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6471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762732" y="628074"/>
            <a:ext cx="6049628" cy="4225696"/>
            <a:chOff x="1762732" y="628074"/>
            <a:chExt cx="6049628" cy="4225696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86962" y="628074"/>
              <a:ext cx="2125397" cy="1594048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74024" y="2267000"/>
              <a:ext cx="551274" cy="1594048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86962" y="3918394"/>
              <a:ext cx="2125398" cy="564558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62732" y="628074"/>
              <a:ext cx="2125397" cy="1594048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49794" y="2267000"/>
              <a:ext cx="551274" cy="1594048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62732" y="3918394"/>
              <a:ext cx="2125398" cy="564558"/>
            </a:xfrm>
            <a:prstGeom prst="rect">
              <a:avLst/>
            </a:prstGeom>
          </p:spPr>
        </p:pic>
        <p:cxnSp>
          <p:nvCxnSpPr>
            <p:cNvPr id="11" name="Straight Arrow Connector 10"/>
            <p:cNvCxnSpPr>
              <a:stCxn id="7" idx="3"/>
              <a:endCxn id="4" idx="1"/>
            </p:cNvCxnSpPr>
            <p:nvPr/>
          </p:nvCxnSpPr>
          <p:spPr>
            <a:xfrm>
              <a:off x="3888130" y="1425098"/>
              <a:ext cx="1798832" cy="0"/>
            </a:xfrm>
            <a:prstGeom prst="straightConnector1">
              <a:avLst/>
            </a:prstGeom>
            <a:ln w="28575">
              <a:prstDash val="dashDot"/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>
              <a:stCxn id="8" idx="3"/>
              <a:endCxn id="5" idx="1"/>
            </p:cNvCxnSpPr>
            <p:nvPr/>
          </p:nvCxnSpPr>
          <p:spPr>
            <a:xfrm>
              <a:off x="3101068" y="3064024"/>
              <a:ext cx="3372956" cy="0"/>
            </a:xfrm>
            <a:prstGeom prst="straightConnector1">
              <a:avLst/>
            </a:prstGeom>
            <a:ln w="28575">
              <a:prstDash val="dashDot"/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>
              <a:stCxn id="9" idx="3"/>
              <a:endCxn id="6" idx="1"/>
            </p:cNvCxnSpPr>
            <p:nvPr/>
          </p:nvCxnSpPr>
          <p:spPr>
            <a:xfrm>
              <a:off x="3888130" y="4200673"/>
              <a:ext cx="1798832" cy="0"/>
            </a:xfrm>
            <a:prstGeom prst="straightConnector1">
              <a:avLst/>
            </a:prstGeom>
            <a:ln w="28575">
              <a:prstDash val="dashDot"/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4178328" y="1412776"/>
              <a:ext cx="118359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1600" dirty="0" smtClean="0">
                  <a:solidFill>
                    <a:srgbClr val="0000FF"/>
                  </a:solidFill>
                </a:rPr>
                <a:t>Unconfused</a:t>
              </a:r>
              <a:endParaRPr lang="en-US" altLang="ja-JP" sz="1600" dirty="0">
                <a:solidFill>
                  <a:srgbClr val="0000FF"/>
                </a:solidFill>
              </a:endParaRPr>
            </a:p>
            <a:p>
              <a:pPr algn="ctr"/>
              <a:r>
                <a:rPr lang="en-US" altLang="ja-JP" sz="1600" dirty="0">
                  <a:solidFill>
                    <a:srgbClr val="0000FF"/>
                  </a:solidFill>
                </a:rPr>
                <a:t>motion</a:t>
              </a:r>
              <a:endParaRPr kumimoji="1" lang="ja-JP" altLang="en-US" sz="1600" dirty="0">
                <a:solidFill>
                  <a:srgbClr val="0000FF"/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960255" y="3059088"/>
              <a:ext cx="161973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1600" smtClean="0">
                  <a:solidFill>
                    <a:srgbClr val="FF0000"/>
                  </a:solidFill>
                </a:rPr>
                <a:t>Confused </a:t>
              </a:r>
              <a:r>
                <a:rPr lang="en-US" altLang="ja-JP" sz="1600" dirty="0" smtClean="0">
                  <a:solidFill>
                    <a:srgbClr val="FF0000"/>
                  </a:solidFill>
                </a:rPr>
                <a:t>motion</a:t>
              </a:r>
              <a:endParaRPr lang="ja-JP" altLang="en-US" sz="1600" dirty="0">
                <a:solidFill>
                  <a:srgbClr val="FF0000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178328" y="4222829"/>
              <a:ext cx="118359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1600" dirty="0">
                  <a:solidFill>
                    <a:srgbClr val="0000FF"/>
                  </a:solidFill>
                </a:rPr>
                <a:t>Unconfused</a:t>
              </a:r>
            </a:p>
            <a:p>
              <a:pPr algn="ctr"/>
              <a:r>
                <a:rPr lang="en-US" altLang="ja-JP" sz="1600" dirty="0">
                  <a:solidFill>
                    <a:srgbClr val="0000FF"/>
                  </a:solidFill>
                </a:rPr>
                <a:t>motion</a:t>
              </a:r>
              <a:endParaRPr lang="ja-JP" altLang="en-US" sz="1600" dirty="0">
                <a:solidFill>
                  <a:srgbClr val="0000FF"/>
                </a:solidFill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356711" y="1043444"/>
              <a:ext cx="7581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smtClean="0">
                  <a:solidFill>
                    <a:schemeClr val="accent2">
                      <a:lumMod val="50000"/>
                    </a:schemeClr>
                  </a:solidFill>
                </a:rPr>
                <a:t>FRONT</a:t>
              </a:r>
              <a:endParaRPr kumimoji="1" lang="ja-JP" altLang="en-US" sz="160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489503" y="3831341"/>
              <a:ext cx="52027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smtClean="0">
                  <a:solidFill>
                    <a:schemeClr val="accent2">
                      <a:lumMod val="50000"/>
                    </a:schemeClr>
                  </a:solidFill>
                </a:rPr>
                <a:t>TOP</a:t>
              </a:r>
              <a:endParaRPr kumimoji="1" lang="ja-JP" altLang="en-US" sz="160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4468600" y="2672667"/>
              <a:ext cx="55816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1600" smtClean="0">
                  <a:solidFill>
                    <a:schemeClr val="accent2">
                      <a:lumMod val="50000"/>
                    </a:schemeClr>
                  </a:solidFill>
                </a:rPr>
                <a:t>SIDE</a:t>
              </a:r>
              <a:endParaRPr kumimoji="1" lang="ja-JP" altLang="en-US" sz="160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114176" y="4515216"/>
              <a:ext cx="142250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1600" smtClean="0">
                  <a:solidFill>
                    <a:schemeClr val="tx2">
                      <a:lumMod val="75000"/>
                    </a:schemeClr>
                  </a:solidFill>
                </a:rPr>
                <a:t>High arm wave</a:t>
              </a:r>
              <a:endParaRPr kumimoji="1" lang="ja-JP" altLang="en-US" sz="1600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6011606" y="4515216"/>
              <a:ext cx="147611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1600" smtClean="0">
                  <a:solidFill>
                    <a:schemeClr val="tx2">
                      <a:lumMod val="75000"/>
                    </a:schemeClr>
                  </a:solidFill>
                </a:rPr>
                <a:t>Two hand wave</a:t>
              </a:r>
              <a:endParaRPr kumimoji="1" lang="ja-JP" altLang="en-US" sz="1600">
                <a:solidFill>
                  <a:schemeClr val="tx2">
                    <a:lumMod val="7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755317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971600" y="188640"/>
            <a:ext cx="5832647" cy="6288786"/>
            <a:chOff x="971600" y="188640"/>
            <a:chExt cx="5832647" cy="6288786"/>
          </a:xfrm>
        </p:grpSpPr>
        <p:sp>
          <p:nvSpPr>
            <p:cNvPr id="8" name="Flowchart: Multidocument 7"/>
            <p:cNvSpPr/>
            <p:nvPr/>
          </p:nvSpPr>
          <p:spPr>
            <a:xfrm>
              <a:off x="3979924" y="6037297"/>
              <a:ext cx="1017884" cy="344031"/>
            </a:xfrm>
            <a:prstGeom prst="flowChartMultidocument">
              <a:avLst/>
            </a:prstGeom>
            <a:solidFill>
              <a:schemeClr val="bg1"/>
            </a:solidFill>
            <a:ln w="1270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800" smtClean="0">
                  <a:solidFill>
                    <a:sysClr val="windowText" lastClr="000000"/>
                  </a:solidFill>
                  <a:latin typeface="Arial Unicode MS" panose="020B0604020202020204" pitchFamily="50" charset="-128"/>
                  <a:ea typeface="Arial Unicode MS" panose="020B0604020202020204" pitchFamily="50" charset="-128"/>
                  <a:cs typeface="Arial Unicode MS" panose="020B0604020202020204" pitchFamily="50" charset="-128"/>
                </a:rPr>
                <a:t>Classifiers</a:t>
              </a:r>
              <a:endParaRPr kumimoji="1" lang="ja-JP" altLang="en-US" sz="800">
                <a:solidFill>
                  <a:sysClr val="windowText" lastClr="000000"/>
                </a:solidFill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endParaRPr>
            </a:p>
          </p:txBody>
        </p:sp>
        <p:grpSp>
          <p:nvGrpSpPr>
            <p:cNvPr id="422" name="Group 421"/>
            <p:cNvGrpSpPr/>
            <p:nvPr/>
          </p:nvGrpSpPr>
          <p:grpSpPr>
            <a:xfrm>
              <a:off x="971600" y="980728"/>
              <a:ext cx="1117708" cy="534135"/>
              <a:chOff x="683568" y="1024638"/>
              <a:chExt cx="1117708" cy="534135"/>
            </a:xfrm>
          </p:grpSpPr>
          <p:sp>
            <p:nvSpPr>
              <p:cNvPr id="147" name="Rectangle 146"/>
              <p:cNvSpPr/>
              <p:nvPr/>
            </p:nvSpPr>
            <p:spPr>
              <a:xfrm>
                <a:off x="683568" y="1236253"/>
                <a:ext cx="819653" cy="263078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kumimoji="1" lang="en-US" altLang="ja-JP" sz="800" b="1" dirty="0" smtClean="0">
                    <a:solidFill>
                      <a:schemeClr val="tx1"/>
                    </a:solidFill>
                    <a:latin typeface="Arial Unicode MS" panose="020B0604020202020204" pitchFamily="50" charset="-128"/>
                    <a:ea typeface="Arial Unicode MS" panose="020B0604020202020204" pitchFamily="50" charset="-128"/>
                    <a:cs typeface="Arial Unicode MS" panose="020B0604020202020204" pitchFamily="50" charset="-128"/>
                  </a:rPr>
                  <a:t>Projection</a:t>
                </a:r>
                <a:endParaRPr kumimoji="1" lang="ja-JP" altLang="en-US" sz="800" b="1" dirty="0">
                  <a:solidFill>
                    <a:schemeClr val="tx1"/>
                  </a:solidFill>
                  <a:latin typeface="Arial Unicode MS" panose="020B0604020202020204" pitchFamily="50" charset="-128"/>
                  <a:ea typeface="Arial Unicode MS" panose="020B0604020202020204" pitchFamily="50" charset="-128"/>
                  <a:cs typeface="Arial Unicode MS" panose="020B0604020202020204" pitchFamily="50" charset="-128"/>
                </a:endParaRPr>
              </a:p>
            </p:txBody>
          </p:sp>
          <p:grpSp>
            <p:nvGrpSpPr>
              <p:cNvPr id="148" name="Group 147"/>
              <p:cNvGrpSpPr/>
              <p:nvPr/>
            </p:nvGrpSpPr>
            <p:grpSpPr>
              <a:xfrm>
                <a:off x="1058111" y="1024638"/>
                <a:ext cx="743165" cy="534135"/>
                <a:chOff x="1729656" y="2144740"/>
                <a:chExt cx="800822" cy="584799"/>
              </a:xfrm>
            </p:grpSpPr>
            <p:cxnSp>
              <p:nvCxnSpPr>
                <p:cNvPr id="149" name="Straight Arrow Connector 148"/>
                <p:cNvCxnSpPr/>
                <p:nvPr/>
              </p:nvCxnSpPr>
              <p:spPr>
                <a:xfrm flipV="1">
                  <a:off x="2095791" y="2144740"/>
                  <a:ext cx="0" cy="432048"/>
                </a:xfrm>
                <a:prstGeom prst="straightConnector1">
                  <a:avLst/>
                </a:prstGeom>
                <a:ln w="12700"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0" name="Straight Arrow Connector 149"/>
                <p:cNvCxnSpPr/>
                <p:nvPr/>
              </p:nvCxnSpPr>
              <p:spPr>
                <a:xfrm rot="5400000" flipV="1">
                  <a:off x="2314454" y="2360764"/>
                  <a:ext cx="0" cy="432048"/>
                </a:xfrm>
                <a:prstGeom prst="straightConnector1">
                  <a:avLst/>
                </a:prstGeom>
                <a:ln w="12700"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1" name="Straight Arrow Connector 150"/>
                <p:cNvCxnSpPr/>
                <p:nvPr/>
              </p:nvCxnSpPr>
              <p:spPr>
                <a:xfrm rot="13500000" flipV="1">
                  <a:off x="1945680" y="2513515"/>
                  <a:ext cx="0" cy="432048"/>
                </a:xfrm>
                <a:prstGeom prst="straightConnector1">
                  <a:avLst/>
                </a:prstGeom>
                <a:ln w="12700"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0" name="Rectangle 9"/>
            <p:cNvSpPr/>
            <p:nvPr/>
          </p:nvSpPr>
          <p:spPr>
            <a:xfrm>
              <a:off x="971600" y="2164550"/>
              <a:ext cx="1330566" cy="533420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-US" altLang="ja-JP" sz="800" b="1" dirty="0" smtClean="0">
                  <a:solidFill>
                    <a:schemeClr val="tx1"/>
                  </a:solidFill>
                  <a:latin typeface="Arial Unicode MS" panose="020B0604020202020204" pitchFamily="50" charset="-128"/>
                  <a:ea typeface="Arial Unicode MS" panose="020B0604020202020204" pitchFamily="50" charset="-128"/>
                  <a:cs typeface="Arial Unicode MS" panose="020B0604020202020204" pitchFamily="50" charset="-128"/>
                </a:rPr>
                <a:t>Feature Extraction</a:t>
              </a:r>
              <a:endParaRPr kumimoji="1" lang="en-US" altLang="ja-JP" sz="800" dirty="0" smtClean="0">
                <a:solidFill>
                  <a:schemeClr val="tx1"/>
                </a:solidFill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endParaRPr>
            </a:p>
            <a:p>
              <a:r>
                <a:rPr lang="en-US" altLang="ja-JP" sz="800" dirty="0" smtClean="0">
                  <a:solidFill>
                    <a:schemeClr val="tx1"/>
                  </a:solidFill>
                  <a:latin typeface="Arial Unicode MS" panose="020B0604020202020204" pitchFamily="50" charset="-128"/>
                  <a:ea typeface="Arial Unicode MS" panose="020B0604020202020204" pitchFamily="50" charset="-128"/>
                  <a:cs typeface="Arial Unicode MS" panose="020B0604020202020204" pitchFamily="50" charset="-128"/>
                </a:rPr>
                <a:t>Dense trajectories</a:t>
              </a:r>
              <a:endParaRPr kumimoji="1" lang="ja-JP" altLang="en-US" sz="800" dirty="0">
                <a:solidFill>
                  <a:schemeClr val="tx1"/>
                </a:solidFill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971600" y="4739671"/>
              <a:ext cx="1440161" cy="408594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-US" altLang="ja-JP" sz="800" b="1" dirty="0" smtClean="0">
                  <a:solidFill>
                    <a:schemeClr val="tx1"/>
                  </a:solidFill>
                  <a:latin typeface="Arial Unicode MS" panose="020B0604020202020204" pitchFamily="50" charset="-128"/>
                  <a:ea typeface="Arial Unicode MS" panose="020B0604020202020204" pitchFamily="50" charset="-128"/>
                  <a:cs typeface="Arial Unicode MS" panose="020B0604020202020204" pitchFamily="50" charset="-128"/>
                </a:rPr>
                <a:t>Quantization and Fusion</a:t>
              </a:r>
              <a:endParaRPr kumimoji="1" lang="en-US" altLang="ja-JP" sz="800" dirty="0" smtClean="0">
                <a:solidFill>
                  <a:schemeClr val="tx1"/>
                </a:solidFill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endParaRPr>
            </a:p>
            <a:p>
              <a:r>
                <a:rPr kumimoji="1" lang="en-US" altLang="ja-JP" sz="800" dirty="0" smtClean="0">
                  <a:solidFill>
                    <a:schemeClr val="tx1"/>
                  </a:solidFill>
                  <a:latin typeface="Arial Unicode MS" panose="020B0604020202020204" pitchFamily="50" charset="-128"/>
                  <a:ea typeface="Arial Unicode MS" panose="020B0604020202020204" pitchFamily="50" charset="-128"/>
                  <a:cs typeface="Arial Unicode MS" panose="020B0604020202020204" pitchFamily="50" charset="-128"/>
                </a:rPr>
                <a:t>Hard-assignment</a:t>
              </a:r>
            </a:p>
            <a:p>
              <a:r>
                <a:rPr lang="en-US" altLang="ja-JP" sz="800" dirty="0" smtClean="0">
                  <a:solidFill>
                    <a:schemeClr val="tx1"/>
                  </a:solidFill>
                  <a:latin typeface="Arial Unicode MS" panose="020B0604020202020204" pitchFamily="50" charset="-128"/>
                  <a:ea typeface="Arial Unicode MS" panose="020B0604020202020204" pitchFamily="50" charset="-128"/>
                  <a:cs typeface="Arial Unicode MS" panose="020B0604020202020204" pitchFamily="50" charset="-128"/>
                </a:rPr>
                <a:t>Concatenate histograms</a:t>
              </a:r>
              <a:endParaRPr kumimoji="1" lang="ja-JP" altLang="en-US" sz="800" dirty="0">
                <a:solidFill>
                  <a:schemeClr val="tx1"/>
                </a:solidFill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971600" y="5805264"/>
              <a:ext cx="1596113" cy="672162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kumimoji="1" lang="en-US" altLang="ja-JP" sz="800" b="1" dirty="0" smtClean="0">
                  <a:solidFill>
                    <a:schemeClr val="tx1"/>
                  </a:solidFill>
                  <a:latin typeface="Arial Unicode MS" panose="020B0604020202020204" pitchFamily="50" charset="-128"/>
                  <a:ea typeface="Arial Unicode MS" panose="020B0604020202020204" pitchFamily="50" charset="-128"/>
                  <a:cs typeface="Arial Unicode MS" panose="020B0604020202020204" pitchFamily="50" charset="-128"/>
                </a:rPr>
                <a:t>Training/Testing</a:t>
              </a:r>
              <a:r>
                <a:rPr kumimoji="1" lang="en-US" altLang="ja-JP" sz="800" dirty="0" smtClean="0">
                  <a:solidFill>
                    <a:schemeClr val="tx1"/>
                  </a:solidFill>
                  <a:latin typeface="Arial Unicode MS" panose="020B0604020202020204" pitchFamily="50" charset="-128"/>
                  <a:ea typeface="Arial Unicode MS" panose="020B0604020202020204" pitchFamily="50" charset="-128"/>
                  <a:cs typeface="Arial Unicode MS" panose="020B0604020202020204" pitchFamily="50" charset="-128"/>
                </a:rPr>
                <a:t> using SVM</a:t>
              </a:r>
            </a:p>
            <a:p>
              <a:r>
                <a:rPr kumimoji="1" lang="en-US" altLang="ja-JP" sz="800" dirty="0" smtClean="0">
                  <a:solidFill>
                    <a:schemeClr val="tx1"/>
                  </a:solidFill>
                  <a:latin typeface="Arial Unicode MS" panose="020B0604020202020204" pitchFamily="50" charset="-128"/>
                  <a:ea typeface="Arial Unicode MS" panose="020B0604020202020204" pitchFamily="50" charset="-128"/>
                  <a:cs typeface="Arial Unicode MS" panose="020B0604020202020204" pitchFamily="50" charset="-128"/>
                </a:rPr>
                <a:t>Histogram Intersection kernel,</a:t>
              </a:r>
            </a:p>
            <a:p>
              <a:r>
                <a:rPr lang="en-US" altLang="ja-JP" sz="800" dirty="0" smtClean="0">
                  <a:solidFill>
                    <a:schemeClr val="tx1"/>
                  </a:solidFill>
                  <a:latin typeface="Arial Unicode MS" panose="020B0604020202020204" pitchFamily="50" charset="-128"/>
                  <a:ea typeface="Arial Unicode MS" panose="020B0604020202020204" pitchFamily="50" charset="-128"/>
                  <a:cs typeface="Arial Unicode MS" panose="020B0604020202020204" pitchFamily="50" charset="-128"/>
                </a:rPr>
                <a:t>One-</a:t>
              </a:r>
              <a:r>
                <a:rPr lang="en-US" altLang="ja-JP" sz="800" dirty="0" err="1" smtClean="0">
                  <a:solidFill>
                    <a:schemeClr val="tx1"/>
                  </a:solidFill>
                  <a:latin typeface="Arial Unicode MS" panose="020B0604020202020204" pitchFamily="50" charset="-128"/>
                  <a:ea typeface="Arial Unicode MS" panose="020B0604020202020204" pitchFamily="50" charset="-128"/>
                  <a:cs typeface="Arial Unicode MS" panose="020B0604020202020204" pitchFamily="50" charset="-128"/>
                </a:rPr>
                <a:t>vs</a:t>
              </a:r>
              <a:r>
                <a:rPr lang="en-US" altLang="ja-JP" sz="800" dirty="0" smtClean="0">
                  <a:solidFill>
                    <a:schemeClr val="tx1"/>
                  </a:solidFill>
                  <a:latin typeface="Arial Unicode MS" panose="020B0604020202020204" pitchFamily="50" charset="-128"/>
                  <a:ea typeface="Arial Unicode MS" panose="020B0604020202020204" pitchFamily="50" charset="-128"/>
                  <a:cs typeface="Arial Unicode MS" panose="020B0604020202020204" pitchFamily="50" charset="-128"/>
                </a:rPr>
                <a:t>-All strategy</a:t>
              </a:r>
              <a:endParaRPr kumimoji="1" lang="ja-JP" altLang="en-US" sz="800" dirty="0">
                <a:solidFill>
                  <a:schemeClr val="tx1"/>
                </a:solidFill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endParaRPr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971600" y="188640"/>
              <a:ext cx="5832647" cy="6288786"/>
            </a:xfrm>
            <a:prstGeom prst="roundRect">
              <a:avLst>
                <a:gd name="adj" fmla="val 6983"/>
              </a:avLst>
            </a:prstGeom>
            <a:noFill/>
            <a:ln w="28575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800"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endParaRPr>
            </a:p>
          </p:txBody>
        </p:sp>
        <p:sp>
          <p:nvSpPr>
            <p:cNvPr id="24" name="Striped Right Arrow 23"/>
            <p:cNvSpPr/>
            <p:nvPr/>
          </p:nvSpPr>
          <p:spPr>
            <a:xfrm rot="5400000">
              <a:off x="3152950" y="1175642"/>
              <a:ext cx="189908" cy="232128"/>
            </a:xfrm>
            <a:prstGeom prst="stripedRightArrow">
              <a:avLst/>
            </a:prstGeom>
            <a:solidFill>
              <a:schemeClr val="bg1"/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800"/>
            </a:p>
          </p:txBody>
        </p:sp>
        <p:sp>
          <p:nvSpPr>
            <p:cNvPr id="25" name="Striped Right Arrow 24"/>
            <p:cNvSpPr/>
            <p:nvPr/>
          </p:nvSpPr>
          <p:spPr>
            <a:xfrm rot="5400000">
              <a:off x="5673230" y="1175642"/>
              <a:ext cx="189908" cy="232128"/>
            </a:xfrm>
            <a:prstGeom prst="stripedRightArrow">
              <a:avLst/>
            </a:prstGeom>
            <a:solidFill>
              <a:schemeClr val="bg1"/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800"/>
            </a:p>
          </p:txBody>
        </p:sp>
        <p:sp>
          <p:nvSpPr>
            <p:cNvPr id="26" name="Striped Right Arrow 25"/>
            <p:cNvSpPr/>
            <p:nvPr/>
          </p:nvSpPr>
          <p:spPr>
            <a:xfrm rot="5400000">
              <a:off x="4393912" y="5784154"/>
              <a:ext cx="189908" cy="232128"/>
            </a:xfrm>
            <a:prstGeom prst="stripedRightArrow">
              <a:avLst/>
            </a:prstGeom>
            <a:solidFill>
              <a:schemeClr val="bg1"/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800"/>
            </a:p>
          </p:txBody>
        </p:sp>
        <p:grpSp>
          <p:nvGrpSpPr>
            <p:cNvPr id="341" name="Group 340"/>
            <p:cNvGrpSpPr/>
            <p:nvPr/>
          </p:nvGrpSpPr>
          <p:grpSpPr>
            <a:xfrm>
              <a:off x="2411760" y="2514643"/>
              <a:ext cx="1676855" cy="883922"/>
              <a:chOff x="2771800" y="2536391"/>
              <a:chExt cx="1676855" cy="883922"/>
            </a:xfrm>
          </p:grpSpPr>
          <p:pic>
            <p:nvPicPr>
              <p:cNvPr id="197" name="Picture 196"/>
              <p:cNvPicPr>
                <a:picLocks noChangeAspect="1"/>
              </p:cNvPicPr>
              <p:nvPr/>
            </p:nvPicPr>
            <p:blipFill>
              <a:blip r:embed="rId2" cstate="print">
                <a:duotone>
                  <a:prstClr val="black"/>
                  <a:schemeClr val="accent1">
                    <a:lumMod val="40000"/>
                    <a:lumOff val="60000"/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colorTemperature colorTemp="47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71800" y="2536391"/>
                <a:ext cx="1676855" cy="883922"/>
              </a:xfrm>
              <a:prstGeom prst="rect">
                <a:avLst/>
              </a:prstGeom>
            </p:spPr>
          </p:pic>
          <p:pic>
            <p:nvPicPr>
              <p:cNvPr id="198" name="Picture 197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32830" y="3224956"/>
                <a:ext cx="45719" cy="139683"/>
              </a:xfrm>
              <a:prstGeom prst="rect">
                <a:avLst/>
              </a:prstGeom>
            </p:spPr>
          </p:pic>
          <p:pic>
            <p:nvPicPr>
              <p:cNvPr id="199" name="Picture 198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88785" y="3090254"/>
                <a:ext cx="45719" cy="177778"/>
              </a:xfrm>
              <a:prstGeom prst="rect">
                <a:avLst/>
              </a:prstGeom>
            </p:spPr>
          </p:pic>
          <p:pic>
            <p:nvPicPr>
              <p:cNvPr id="200" name="Picture 199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15535" y="3057176"/>
                <a:ext cx="100707" cy="210856"/>
              </a:xfrm>
              <a:prstGeom prst="rect">
                <a:avLst/>
              </a:prstGeom>
            </p:spPr>
          </p:pic>
          <p:pic>
            <p:nvPicPr>
              <p:cNvPr id="201" name="Picture 200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32204" y="3070406"/>
                <a:ext cx="152530" cy="284723"/>
              </a:xfrm>
              <a:prstGeom prst="rect">
                <a:avLst/>
              </a:prstGeom>
            </p:spPr>
          </p:pic>
          <p:pic>
            <p:nvPicPr>
              <p:cNvPr id="202" name="Picture 201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3176816" y="3182310"/>
                <a:ext cx="45719" cy="171445"/>
              </a:xfrm>
              <a:prstGeom prst="rect">
                <a:avLst/>
              </a:prstGeom>
            </p:spPr>
          </p:pic>
          <p:pic>
            <p:nvPicPr>
              <p:cNvPr id="203" name="Picture 202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91806" y="2943422"/>
                <a:ext cx="80797" cy="80797"/>
              </a:xfrm>
              <a:prstGeom prst="rect">
                <a:avLst/>
              </a:prstGeom>
            </p:spPr>
          </p:pic>
          <p:pic>
            <p:nvPicPr>
              <p:cNvPr id="204" name="Picture 203"/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99782" y="2850474"/>
                <a:ext cx="56929" cy="108165"/>
              </a:xfrm>
              <a:prstGeom prst="rect">
                <a:avLst/>
              </a:prstGeom>
            </p:spPr>
          </p:pic>
          <p:pic>
            <p:nvPicPr>
              <p:cNvPr id="205" name="Picture 204"/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215643" y="3149442"/>
                <a:ext cx="141733" cy="164410"/>
              </a:xfrm>
              <a:prstGeom prst="rect">
                <a:avLst/>
              </a:prstGeom>
            </p:spPr>
          </p:pic>
          <p:pic>
            <p:nvPicPr>
              <p:cNvPr id="206" name="Picture 205"/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211960" y="3100987"/>
                <a:ext cx="45719" cy="139683"/>
              </a:xfrm>
              <a:prstGeom prst="rect">
                <a:avLst/>
              </a:prstGeom>
            </p:spPr>
          </p:pic>
          <p:pic>
            <p:nvPicPr>
              <p:cNvPr id="207" name="Picture 206"/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85584" y="3085273"/>
                <a:ext cx="45719" cy="139683"/>
              </a:xfrm>
              <a:prstGeom prst="rect">
                <a:avLst/>
              </a:prstGeom>
            </p:spPr>
          </p:pic>
          <p:pic>
            <p:nvPicPr>
              <p:cNvPr id="208" name="Picture 207"/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26233" y="2857478"/>
                <a:ext cx="147446" cy="185623"/>
              </a:xfrm>
              <a:prstGeom prst="rect">
                <a:avLst/>
              </a:prstGeom>
            </p:spPr>
          </p:pic>
          <p:pic>
            <p:nvPicPr>
              <p:cNvPr id="209" name="Picture 208"/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31306" y="3123978"/>
                <a:ext cx="45719" cy="139683"/>
              </a:xfrm>
              <a:prstGeom prst="rect">
                <a:avLst/>
              </a:prstGeom>
            </p:spPr>
          </p:pic>
          <p:pic>
            <p:nvPicPr>
              <p:cNvPr id="210" name="Picture 209"/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256936" y="3068960"/>
                <a:ext cx="45719" cy="203175"/>
              </a:xfrm>
              <a:prstGeom prst="rect">
                <a:avLst/>
              </a:prstGeom>
            </p:spPr>
          </p:pic>
          <p:pic>
            <p:nvPicPr>
              <p:cNvPr id="211" name="Picture 210"/>
              <p:cNvPicPr>
                <a:picLocks noChangeAspect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16632" y="2981517"/>
                <a:ext cx="194444" cy="233333"/>
              </a:xfrm>
              <a:prstGeom prst="rect">
                <a:avLst/>
              </a:prstGeom>
            </p:spPr>
          </p:pic>
          <p:pic>
            <p:nvPicPr>
              <p:cNvPr id="212" name="Picture 211"/>
              <p:cNvPicPr>
                <a:picLocks noChangeAspect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63267" y="3005745"/>
                <a:ext cx="45888" cy="308107"/>
              </a:xfrm>
              <a:prstGeom prst="rect">
                <a:avLst/>
              </a:prstGeom>
            </p:spPr>
          </p:pic>
          <p:pic>
            <p:nvPicPr>
              <p:cNvPr id="216" name="Picture 215"/>
              <p:cNvPicPr>
                <a:picLocks noChangeAspect="1"/>
              </p:cNvPicPr>
              <p:nvPr/>
            </p:nvPicPr>
            <p:blipFill>
              <a:blip r:embed="rId1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62317" y="3008490"/>
                <a:ext cx="133827" cy="259542"/>
              </a:xfrm>
              <a:prstGeom prst="rect">
                <a:avLst/>
              </a:prstGeom>
            </p:spPr>
          </p:pic>
          <p:pic>
            <p:nvPicPr>
              <p:cNvPr id="217" name="Picture 216"/>
              <p:cNvPicPr>
                <a:picLocks noChangeAspect="1"/>
              </p:cNvPicPr>
              <p:nvPr/>
            </p:nvPicPr>
            <p:blipFill>
              <a:blip r:embed="rId2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00274" y="2869446"/>
                <a:ext cx="122771" cy="234380"/>
              </a:xfrm>
              <a:prstGeom prst="rect">
                <a:avLst/>
              </a:prstGeom>
            </p:spPr>
          </p:pic>
          <p:pic>
            <p:nvPicPr>
              <p:cNvPr id="218" name="Picture 217"/>
              <p:cNvPicPr>
                <a:picLocks noChangeAspect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13016" y="2993421"/>
                <a:ext cx="200000" cy="377777"/>
              </a:xfrm>
              <a:prstGeom prst="rect">
                <a:avLst/>
              </a:prstGeom>
            </p:spPr>
          </p:pic>
          <p:pic>
            <p:nvPicPr>
              <p:cNvPr id="219" name="Picture 218"/>
              <p:cNvPicPr>
                <a:picLocks noChangeAspect="1"/>
              </p:cNvPicPr>
              <p:nvPr/>
            </p:nvPicPr>
            <p:blipFill>
              <a:blip r:embed="rId2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54339" y="2926441"/>
                <a:ext cx="154103" cy="287929"/>
              </a:xfrm>
              <a:prstGeom prst="rect">
                <a:avLst/>
              </a:prstGeom>
            </p:spPr>
          </p:pic>
          <p:pic>
            <p:nvPicPr>
              <p:cNvPr id="220" name="Picture 219"/>
              <p:cNvPicPr>
                <a:picLocks noChangeAspect="1"/>
              </p:cNvPicPr>
              <p:nvPr/>
            </p:nvPicPr>
            <p:blipFill>
              <a:blip r:embed="rId2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69016" y="2824249"/>
                <a:ext cx="137882" cy="308206"/>
              </a:xfrm>
              <a:prstGeom prst="rect">
                <a:avLst/>
              </a:prstGeom>
            </p:spPr>
          </p:pic>
          <p:pic>
            <p:nvPicPr>
              <p:cNvPr id="230" name="Picture 229"/>
              <p:cNvPicPr>
                <a:picLocks noChangeAspect="1"/>
              </p:cNvPicPr>
              <p:nvPr/>
            </p:nvPicPr>
            <p:blipFill>
              <a:blip r:embed="rId2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44806" y="3131516"/>
                <a:ext cx="60801" cy="250806"/>
              </a:xfrm>
              <a:prstGeom prst="rect">
                <a:avLst/>
              </a:prstGeom>
            </p:spPr>
          </p:pic>
          <p:pic>
            <p:nvPicPr>
              <p:cNvPr id="231" name="Picture 230"/>
              <p:cNvPicPr>
                <a:picLocks noChangeAspect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88534" y="3231647"/>
                <a:ext cx="389509" cy="97377"/>
              </a:xfrm>
              <a:prstGeom prst="rect">
                <a:avLst/>
              </a:prstGeom>
            </p:spPr>
          </p:pic>
          <p:pic>
            <p:nvPicPr>
              <p:cNvPr id="232" name="Picture 231"/>
              <p:cNvPicPr>
                <a:picLocks noChangeAspect="1"/>
              </p:cNvPicPr>
              <p:nvPr/>
            </p:nvPicPr>
            <p:blipFill>
              <a:blip r:embed="rId2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59829" y="2950290"/>
                <a:ext cx="112246" cy="56123"/>
              </a:xfrm>
              <a:prstGeom prst="rect">
                <a:avLst/>
              </a:prstGeom>
            </p:spPr>
          </p:pic>
          <p:pic>
            <p:nvPicPr>
              <p:cNvPr id="241" name="Picture 240"/>
              <p:cNvPicPr>
                <a:picLocks noChangeAspect="1"/>
              </p:cNvPicPr>
              <p:nvPr/>
            </p:nvPicPr>
            <p:blipFill>
              <a:blip r:embed="rId2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48235" y="3028342"/>
                <a:ext cx="291838" cy="197299"/>
              </a:xfrm>
              <a:prstGeom prst="rect">
                <a:avLst/>
              </a:prstGeom>
            </p:spPr>
          </p:pic>
          <p:pic>
            <p:nvPicPr>
              <p:cNvPr id="242" name="Picture 241"/>
              <p:cNvPicPr>
                <a:picLocks noChangeAspect="1"/>
              </p:cNvPicPr>
              <p:nvPr/>
            </p:nvPicPr>
            <p:blipFill>
              <a:blip r:embed="rId2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70461" y="3128685"/>
                <a:ext cx="320611" cy="242513"/>
              </a:xfrm>
              <a:prstGeom prst="rect">
                <a:avLst/>
              </a:prstGeom>
            </p:spPr>
          </p:pic>
          <p:pic>
            <p:nvPicPr>
              <p:cNvPr id="243" name="Picture 242"/>
              <p:cNvPicPr>
                <a:picLocks noChangeAspect="1"/>
              </p:cNvPicPr>
              <p:nvPr/>
            </p:nvPicPr>
            <p:blipFill>
              <a:blip r:embed="rId2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39475" y="2996952"/>
                <a:ext cx="316501" cy="328832"/>
              </a:xfrm>
              <a:prstGeom prst="rect">
                <a:avLst/>
              </a:prstGeom>
            </p:spPr>
          </p:pic>
          <p:pic>
            <p:nvPicPr>
              <p:cNvPr id="244" name="Picture 243"/>
              <p:cNvPicPr>
                <a:picLocks noChangeAspect="1"/>
              </p:cNvPicPr>
              <p:nvPr/>
            </p:nvPicPr>
            <p:blipFill>
              <a:blip r:embed="rId3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26757" y="2831516"/>
                <a:ext cx="275397" cy="394599"/>
              </a:xfrm>
              <a:prstGeom prst="rect">
                <a:avLst/>
              </a:prstGeom>
            </p:spPr>
          </p:pic>
          <p:pic>
            <p:nvPicPr>
              <p:cNvPr id="245" name="Picture 244"/>
              <p:cNvPicPr>
                <a:picLocks noChangeAspect="1"/>
              </p:cNvPicPr>
              <p:nvPr/>
            </p:nvPicPr>
            <p:blipFill>
              <a:blip r:embed="rId3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16317" y="2999644"/>
                <a:ext cx="275397" cy="369936"/>
              </a:xfrm>
              <a:prstGeom prst="rect">
                <a:avLst/>
              </a:prstGeom>
            </p:spPr>
          </p:pic>
        </p:grpSp>
        <p:grpSp>
          <p:nvGrpSpPr>
            <p:cNvPr id="316" name="Group 315"/>
            <p:cNvGrpSpPr/>
            <p:nvPr/>
          </p:nvGrpSpPr>
          <p:grpSpPr>
            <a:xfrm>
              <a:off x="4911369" y="2514643"/>
              <a:ext cx="1676855" cy="883922"/>
              <a:chOff x="5241451" y="2492896"/>
              <a:chExt cx="1676855" cy="883922"/>
            </a:xfrm>
          </p:grpSpPr>
          <p:pic>
            <p:nvPicPr>
              <p:cNvPr id="246" name="Picture 245"/>
              <p:cNvPicPr>
                <a:picLocks noChangeAspect="1"/>
              </p:cNvPicPr>
              <p:nvPr/>
            </p:nvPicPr>
            <p:blipFill>
              <a:blip r:embed="rId32" cstate="print">
                <a:duotone>
                  <a:prstClr val="black"/>
                  <a:schemeClr val="accent6">
                    <a:lumMod val="40000"/>
                    <a:lumOff val="60000"/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41451" y="2492896"/>
                <a:ext cx="1676855" cy="883922"/>
              </a:xfrm>
              <a:prstGeom prst="rect">
                <a:avLst/>
              </a:prstGeom>
            </p:spPr>
          </p:pic>
          <p:pic>
            <p:nvPicPr>
              <p:cNvPr id="250" name="Picture 249"/>
              <p:cNvPicPr>
                <a:picLocks noChangeAspect="1"/>
              </p:cNvPicPr>
              <p:nvPr/>
            </p:nvPicPr>
            <p:blipFill>
              <a:blip r:embed="rId3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6277262" y="3002741"/>
                <a:ext cx="136225" cy="312985"/>
              </a:xfrm>
              <a:prstGeom prst="rect">
                <a:avLst/>
              </a:prstGeom>
            </p:spPr>
          </p:pic>
          <p:pic>
            <p:nvPicPr>
              <p:cNvPr id="254" name="Picture 253"/>
              <p:cNvPicPr>
                <a:picLocks noChangeAspect="1"/>
              </p:cNvPicPr>
              <p:nvPr/>
            </p:nvPicPr>
            <p:blipFill>
              <a:blip r:embed="rId3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5999238" y="2921229"/>
                <a:ext cx="401427" cy="187727"/>
              </a:xfrm>
              <a:prstGeom prst="rect">
                <a:avLst/>
              </a:prstGeom>
            </p:spPr>
          </p:pic>
          <p:pic>
            <p:nvPicPr>
              <p:cNvPr id="255" name="Picture 254"/>
              <p:cNvPicPr>
                <a:picLocks noChangeAspect="1"/>
              </p:cNvPicPr>
              <p:nvPr/>
            </p:nvPicPr>
            <p:blipFill>
              <a:blip r:embed="rId3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5952411" y="3041889"/>
                <a:ext cx="147462" cy="166273"/>
              </a:xfrm>
              <a:prstGeom prst="rect">
                <a:avLst/>
              </a:prstGeom>
            </p:spPr>
          </p:pic>
          <p:pic>
            <p:nvPicPr>
              <p:cNvPr id="256" name="Picture 255"/>
              <p:cNvPicPr>
                <a:picLocks noChangeAspect="1"/>
              </p:cNvPicPr>
              <p:nvPr/>
            </p:nvPicPr>
            <p:blipFill>
              <a:blip r:embed="rId3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6077013" y="3081868"/>
                <a:ext cx="131715" cy="85818"/>
              </a:xfrm>
              <a:prstGeom prst="rect">
                <a:avLst/>
              </a:prstGeom>
            </p:spPr>
          </p:pic>
          <p:pic>
            <p:nvPicPr>
              <p:cNvPr id="257" name="Picture 256"/>
              <p:cNvPicPr>
                <a:picLocks noChangeAspect="1"/>
              </p:cNvPicPr>
              <p:nvPr/>
            </p:nvPicPr>
            <p:blipFill>
              <a:blip r:embed="rId3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5925624" y="2830122"/>
                <a:ext cx="86000" cy="163679"/>
              </a:xfrm>
              <a:prstGeom prst="rect">
                <a:avLst/>
              </a:prstGeom>
            </p:spPr>
          </p:pic>
          <p:pic>
            <p:nvPicPr>
              <p:cNvPr id="261" name="Picture 260"/>
              <p:cNvPicPr>
                <a:picLocks noChangeAspect="1"/>
              </p:cNvPicPr>
              <p:nvPr/>
            </p:nvPicPr>
            <p:blipFill>
              <a:blip r:embed="rId3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6602768" y="2947846"/>
                <a:ext cx="62560" cy="342857"/>
              </a:xfrm>
              <a:prstGeom prst="rect">
                <a:avLst/>
              </a:prstGeom>
            </p:spPr>
          </p:pic>
          <p:pic>
            <p:nvPicPr>
              <p:cNvPr id="263" name="Picture 262"/>
              <p:cNvPicPr>
                <a:picLocks noChangeAspect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5550050" y="3033499"/>
                <a:ext cx="224290" cy="305556"/>
              </a:xfrm>
              <a:prstGeom prst="rect">
                <a:avLst/>
              </a:prstGeom>
            </p:spPr>
          </p:pic>
          <p:pic>
            <p:nvPicPr>
              <p:cNvPr id="267" name="Picture 266"/>
              <p:cNvPicPr>
                <a:picLocks noChangeAspect="1"/>
              </p:cNvPicPr>
              <p:nvPr/>
            </p:nvPicPr>
            <p:blipFill>
              <a:blip r:embed="rId4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5993458" y="2955943"/>
                <a:ext cx="123193" cy="319252"/>
              </a:xfrm>
              <a:prstGeom prst="rect">
                <a:avLst/>
              </a:prstGeom>
            </p:spPr>
          </p:pic>
          <p:pic>
            <p:nvPicPr>
              <p:cNvPr id="268" name="Picture 267"/>
              <p:cNvPicPr>
                <a:picLocks noChangeAspect="1"/>
              </p:cNvPicPr>
              <p:nvPr/>
            </p:nvPicPr>
            <p:blipFill>
              <a:blip r:embed="rId4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5520104" y="3010018"/>
                <a:ext cx="210114" cy="275771"/>
              </a:xfrm>
              <a:prstGeom prst="rect">
                <a:avLst/>
              </a:prstGeom>
            </p:spPr>
          </p:pic>
          <p:pic>
            <p:nvPicPr>
              <p:cNvPr id="269" name="Picture 268"/>
              <p:cNvPicPr>
                <a:picLocks noChangeAspect="1"/>
              </p:cNvPicPr>
              <p:nvPr/>
            </p:nvPicPr>
            <p:blipFill>
              <a:blip r:embed="rId4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5958827" y="3002741"/>
                <a:ext cx="222142" cy="240476"/>
              </a:xfrm>
              <a:prstGeom prst="rect">
                <a:avLst/>
              </a:prstGeom>
            </p:spPr>
          </p:pic>
          <p:pic>
            <p:nvPicPr>
              <p:cNvPr id="273" name="Picture 272"/>
              <p:cNvPicPr>
                <a:picLocks noChangeAspect="1"/>
              </p:cNvPicPr>
              <p:nvPr/>
            </p:nvPicPr>
            <p:blipFill>
              <a:blip r:embed="rId4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6206975" y="3008870"/>
                <a:ext cx="173586" cy="312655"/>
              </a:xfrm>
              <a:prstGeom prst="rect">
                <a:avLst/>
              </a:prstGeom>
            </p:spPr>
          </p:pic>
          <p:pic>
            <p:nvPicPr>
              <p:cNvPr id="276" name="Picture 275"/>
              <p:cNvPicPr>
                <a:picLocks noChangeAspect="1"/>
              </p:cNvPicPr>
              <p:nvPr/>
            </p:nvPicPr>
            <p:blipFill>
              <a:blip r:embed="rId4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42361" y="2921229"/>
                <a:ext cx="337603" cy="238075"/>
              </a:xfrm>
              <a:prstGeom prst="rect">
                <a:avLst/>
              </a:prstGeom>
            </p:spPr>
          </p:pic>
          <p:pic>
            <p:nvPicPr>
              <p:cNvPr id="277" name="Picture 276"/>
              <p:cNvPicPr>
                <a:picLocks noChangeAspect="1"/>
              </p:cNvPicPr>
              <p:nvPr/>
            </p:nvPicPr>
            <p:blipFill>
              <a:blip r:embed="rId4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08750" y="3039049"/>
                <a:ext cx="102413" cy="215615"/>
              </a:xfrm>
              <a:prstGeom prst="rect">
                <a:avLst/>
              </a:prstGeom>
            </p:spPr>
          </p:pic>
          <p:pic>
            <p:nvPicPr>
              <p:cNvPr id="278" name="Picture 277"/>
              <p:cNvPicPr>
                <a:picLocks noChangeAspect="1"/>
              </p:cNvPicPr>
              <p:nvPr/>
            </p:nvPicPr>
            <p:blipFill>
              <a:blip r:embed="rId4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74057" y="2867467"/>
                <a:ext cx="102413" cy="211123"/>
              </a:xfrm>
              <a:prstGeom prst="rect">
                <a:avLst/>
              </a:prstGeom>
            </p:spPr>
          </p:pic>
          <p:pic>
            <p:nvPicPr>
              <p:cNvPr id="279" name="Picture 278"/>
              <p:cNvPicPr>
                <a:picLocks noChangeAspect="1"/>
              </p:cNvPicPr>
              <p:nvPr/>
            </p:nvPicPr>
            <p:blipFill>
              <a:blip r:embed="rId4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20000" y="2973028"/>
                <a:ext cx="244839" cy="224516"/>
              </a:xfrm>
              <a:prstGeom prst="rect">
                <a:avLst/>
              </a:prstGeom>
            </p:spPr>
          </p:pic>
          <p:pic>
            <p:nvPicPr>
              <p:cNvPr id="280" name="Picture 279"/>
              <p:cNvPicPr>
                <a:picLocks noChangeAspect="1"/>
              </p:cNvPicPr>
              <p:nvPr/>
            </p:nvPicPr>
            <p:blipFill>
              <a:blip r:embed="rId4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67730" y="2982271"/>
                <a:ext cx="382193" cy="278503"/>
              </a:xfrm>
              <a:prstGeom prst="rect">
                <a:avLst/>
              </a:prstGeom>
            </p:spPr>
          </p:pic>
          <p:pic>
            <p:nvPicPr>
              <p:cNvPr id="281" name="Picture 280"/>
              <p:cNvPicPr>
                <a:picLocks noChangeAspect="1"/>
              </p:cNvPicPr>
              <p:nvPr/>
            </p:nvPicPr>
            <p:blipFill>
              <a:blip r:embed="rId4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80408" y="3111437"/>
                <a:ext cx="249585" cy="59127"/>
              </a:xfrm>
              <a:prstGeom prst="rect">
                <a:avLst/>
              </a:prstGeom>
            </p:spPr>
          </p:pic>
          <p:pic>
            <p:nvPicPr>
              <p:cNvPr id="282" name="Picture 281"/>
              <p:cNvPicPr>
                <a:picLocks noChangeAspect="1"/>
              </p:cNvPicPr>
              <p:nvPr/>
            </p:nvPicPr>
            <p:blipFill>
              <a:blip r:embed="rId5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5316824" y="2954285"/>
                <a:ext cx="71091" cy="253968"/>
              </a:xfrm>
              <a:prstGeom prst="rect">
                <a:avLst/>
              </a:prstGeom>
            </p:spPr>
          </p:pic>
          <p:pic>
            <p:nvPicPr>
              <p:cNvPr id="283" name="Picture 282"/>
              <p:cNvPicPr>
                <a:picLocks noChangeAspect="1"/>
              </p:cNvPicPr>
              <p:nvPr/>
            </p:nvPicPr>
            <p:blipFill>
              <a:blip r:embed="rId5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6689994" y="3102144"/>
                <a:ext cx="147869" cy="177778"/>
              </a:xfrm>
              <a:prstGeom prst="rect">
                <a:avLst/>
              </a:prstGeom>
            </p:spPr>
          </p:pic>
          <p:pic>
            <p:nvPicPr>
              <p:cNvPr id="284" name="Picture 283"/>
              <p:cNvPicPr>
                <a:picLocks noChangeAspect="1"/>
              </p:cNvPicPr>
              <p:nvPr/>
            </p:nvPicPr>
            <p:blipFill>
              <a:blip r:embed="rId5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5574290" y="2811833"/>
                <a:ext cx="133650" cy="177778"/>
              </a:xfrm>
              <a:prstGeom prst="rect">
                <a:avLst/>
              </a:prstGeom>
            </p:spPr>
          </p:pic>
          <p:pic>
            <p:nvPicPr>
              <p:cNvPr id="285" name="Picture 284"/>
              <p:cNvPicPr>
                <a:picLocks noChangeAspect="1"/>
              </p:cNvPicPr>
              <p:nvPr/>
            </p:nvPicPr>
            <p:blipFill>
              <a:blip r:embed="rId5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6154453" y="2820862"/>
                <a:ext cx="90996" cy="126984"/>
              </a:xfrm>
              <a:prstGeom prst="rect">
                <a:avLst/>
              </a:prstGeom>
            </p:spPr>
          </p:pic>
          <p:pic>
            <p:nvPicPr>
              <p:cNvPr id="286" name="Picture 285"/>
              <p:cNvPicPr>
                <a:picLocks noChangeAspect="1"/>
              </p:cNvPicPr>
              <p:nvPr/>
            </p:nvPicPr>
            <p:blipFill>
              <a:blip r:embed="rId5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6013196" y="2863633"/>
                <a:ext cx="159243" cy="190476"/>
              </a:xfrm>
              <a:prstGeom prst="rect">
                <a:avLst/>
              </a:prstGeom>
            </p:spPr>
          </p:pic>
          <p:pic>
            <p:nvPicPr>
              <p:cNvPr id="287" name="Picture 286"/>
              <p:cNvPicPr>
                <a:picLocks noChangeAspect="1"/>
              </p:cNvPicPr>
              <p:nvPr/>
            </p:nvPicPr>
            <p:blipFill>
              <a:blip r:embed="rId5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5487495" y="2915231"/>
                <a:ext cx="170618" cy="380952"/>
              </a:xfrm>
              <a:prstGeom prst="rect">
                <a:avLst/>
              </a:prstGeom>
            </p:spPr>
          </p:pic>
          <p:pic>
            <p:nvPicPr>
              <p:cNvPr id="288" name="Picture 287"/>
              <p:cNvPicPr>
                <a:picLocks noChangeAspect="1"/>
              </p:cNvPicPr>
              <p:nvPr/>
            </p:nvPicPr>
            <p:blipFill>
              <a:blip r:embed="rId5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6422655" y="3105707"/>
                <a:ext cx="159243" cy="165079"/>
              </a:xfrm>
              <a:prstGeom prst="rect">
                <a:avLst/>
              </a:prstGeom>
            </p:spPr>
          </p:pic>
          <p:pic>
            <p:nvPicPr>
              <p:cNvPr id="289" name="Picture 288"/>
              <p:cNvPicPr>
                <a:picLocks noChangeAspect="1"/>
              </p:cNvPicPr>
              <p:nvPr/>
            </p:nvPicPr>
            <p:blipFill>
              <a:blip r:embed="rId5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5774340" y="2982271"/>
                <a:ext cx="170618" cy="317460"/>
              </a:xfrm>
              <a:prstGeom prst="rect">
                <a:avLst/>
              </a:prstGeom>
            </p:spPr>
          </p:pic>
          <p:pic>
            <p:nvPicPr>
              <p:cNvPr id="290" name="Picture 289"/>
              <p:cNvPicPr>
                <a:picLocks noChangeAspect="1"/>
              </p:cNvPicPr>
              <p:nvPr/>
            </p:nvPicPr>
            <p:blipFill>
              <a:blip r:embed="rId5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5577138" y="2812281"/>
                <a:ext cx="113745" cy="330159"/>
              </a:xfrm>
              <a:prstGeom prst="rect">
                <a:avLst/>
              </a:prstGeom>
            </p:spPr>
          </p:pic>
          <p:pic>
            <p:nvPicPr>
              <p:cNvPr id="291" name="Picture 290"/>
              <p:cNvPicPr>
                <a:picLocks noChangeAspect="1"/>
              </p:cNvPicPr>
              <p:nvPr/>
            </p:nvPicPr>
            <p:blipFill>
              <a:blip r:embed="rId5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5765373" y="2803958"/>
                <a:ext cx="127963" cy="253968"/>
              </a:xfrm>
              <a:prstGeom prst="rect">
                <a:avLst/>
              </a:prstGeom>
            </p:spPr>
          </p:pic>
          <p:pic>
            <p:nvPicPr>
              <p:cNvPr id="292" name="Picture 291"/>
              <p:cNvPicPr>
                <a:picLocks noChangeAspect="1"/>
              </p:cNvPicPr>
              <p:nvPr/>
            </p:nvPicPr>
            <p:blipFill>
              <a:blip r:embed="rId6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6449082" y="2926567"/>
                <a:ext cx="127963" cy="215873"/>
              </a:xfrm>
              <a:prstGeom prst="rect">
                <a:avLst/>
              </a:prstGeom>
            </p:spPr>
          </p:pic>
        </p:grpSp>
        <p:grpSp>
          <p:nvGrpSpPr>
            <p:cNvPr id="335" name="Group 334"/>
            <p:cNvGrpSpPr/>
            <p:nvPr/>
          </p:nvGrpSpPr>
          <p:grpSpPr>
            <a:xfrm>
              <a:off x="2843808" y="326415"/>
              <a:ext cx="848643" cy="842200"/>
              <a:chOff x="2759239" y="326415"/>
              <a:chExt cx="848643" cy="842200"/>
            </a:xfrm>
          </p:grpSpPr>
          <p:sp>
            <p:nvSpPr>
              <p:cNvPr id="3" name="Rectangle 2"/>
              <p:cNvSpPr/>
              <p:nvPr/>
            </p:nvSpPr>
            <p:spPr>
              <a:xfrm>
                <a:off x="2759239" y="978427"/>
                <a:ext cx="848643" cy="190188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JP" sz="800" dirty="0" smtClean="0">
                    <a:solidFill>
                      <a:schemeClr val="tx1"/>
                    </a:solidFill>
                    <a:latin typeface="Arial Unicode MS" panose="020B0604020202020204" pitchFamily="50" charset="-128"/>
                    <a:ea typeface="Arial Unicode MS" panose="020B0604020202020204" pitchFamily="50" charset="-128"/>
                    <a:cs typeface="Arial Unicode MS" panose="020B0604020202020204" pitchFamily="50" charset="-128"/>
                  </a:rPr>
                  <a:t>Depth maps 1</a:t>
                </a:r>
                <a:endParaRPr kumimoji="1" lang="ja-JP" altLang="en-US" sz="800" dirty="0">
                  <a:solidFill>
                    <a:schemeClr val="tx1"/>
                  </a:solidFill>
                  <a:latin typeface="Arial Unicode MS" panose="020B0604020202020204" pitchFamily="50" charset="-128"/>
                  <a:ea typeface="Arial Unicode MS" panose="020B0604020202020204" pitchFamily="50" charset="-128"/>
                  <a:cs typeface="Arial Unicode MS" panose="020B0604020202020204" pitchFamily="50" charset="-128"/>
                </a:endParaRPr>
              </a:p>
            </p:txBody>
          </p:sp>
          <p:pic>
            <p:nvPicPr>
              <p:cNvPr id="294" name="Picture 293"/>
              <p:cNvPicPr>
                <a:picLocks noChangeAspect="1"/>
              </p:cNvPicPr>
              <p:nvPr/>
            </p:nvPicPr>
            <p:blipFill>
              <a:blip r:embed="rId6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06093" y="326415"/>
                <a:ext cx="554935" cy="643999"/>
              </a:xfrm>
              <a:prstGeom prst="rect">
                <a:avLst/>
              </a:prstGeom>
            </p:spPr>
          </p:pic>
        </p:grpSp>
        <p:grpSp>
          <p:nvGrpSpPr>
            <p:cNvPr id="333" name="Group 332"/>
            <p:cNvGrpSpPr/>
            <p:nvPr/>
          </p:nvGrpSpPr>
          <p:grpSpPr>
            <a:xfrm>
              <a:off x="5345056" y="326416"/>
              <a:ext cx="883128" cy="842199"/>
              <a:chOff x="5316823" y="326416"/>
              <a:chExt cx="883128" cy="842199"/>
            </a:xfrm>
          </p:grpSpPr>
          <p:sp>
            <p:nvSpPr>
              <p:cNvPr id="4" name="Rectangle 3"/>
              <p:cNvSpPr/>
              <p:nvPr/>
            </p:nvSpPr>
            <p:spPr>
              <a:xfrm>
                <a:off x="5316823" y="978427"/>
                <a:ext cx="883128" cy="190188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JP" sz="800" dirty="0" smtClean="0">
                    <a:solidFill>
                      <a:schemeClr val="tx1"/>
                    </a:solidFill>
                    <a:latin typeface="Arial Unicode MS" panose="020B0604020202020204" pitchFamily="50" charset="-128"/>
                    <a:ea typeface="Arial Unicode MS" panose="020B0604020202020204" pitchFamily="50" charset="-128"/>
                    <a:cs typeface="Arial Unicode MS" panose="020B0604020202020204" pitchFamily="50" charset="-128"/>
                  </a:rPr>
                  <a:t>Depth maps M</a:t>
                </a:r>
                <a:endParaRPr kumimoji="1" lang="ja-JP" altLang="en-US" sz="800" dirty="0">
                  <a:solidFill>
                    <a:schemeClr val="tx1"/>
                  </a:solidFill>
                  <a:latin typeface="Arial Unicode MS" panose="020B0604020202020204" pitchFamily="50" charset="-128"/>
                  <a:ea typeface="Arial Unicode MS" panose="020B0604020202020204" pitchFamily="50" charset="-128"/>
                  <a:cs typeface="Arial Unicode MS" panose="020B0604020202020204" pitchFamily="50" charset="-128"/>
                </a:endParaRPr>
              </a:p>
            </p:txBody>
          </p:sp>
          <p:pic>
            <p:nvPicPr>
              <p:cNvPr id="295" name="Picture 294"/>
              <p:cNvPicPr>
                <a:picLocks noChangeAspect="1"/>
              </p:cNvPicPr>
              <p:nvPr/>
            </p:nvPicPr>
            <p:blipFill>
              <a:blip r:embed="rId6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45537" y="326416"/>
                <a:ext cx="225700" cy="643998"/>
              </a:xfrm>
              <a:prstGeom prst="rect">
                <a:avLst/>
              </a:prstGeom>
            </p:spPr>
          </p:pic>
        </p:grpSp>
        <p:grpSp>
          <p:nvGrpSpPr>
            <p:cNvPr id="332" name="Group 331"/>
            <p:cNvGrpSpPr/>
            <p:nvPr/>
          </p:nvGrpSpPr>
          <p:grpSpPr>
            <a:xfrm>
              <a:off x="2446288" y="1570846"/>
              <a:ext cx="731523" cy="778034"/>
              <a:chOff x="2446288" y="1570846"/>
              <a:chExt cx="731523" cy="778034"/>
            </a:xfrm>
          </p:grpSpPr>
          <p:sp>
            <p:nvSpPr>
              <p:cNvPr id="111" name="Rectangle 110"/>
              <p:cNvSpPr/>
              <p:nvPr/>
            </p:nvSpPr>
            <p:spPr>
              <a:xfrm>
                <a:off x="2516095" y="2118399"/>
                <a:ext cx="591909" cy="230481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JP" sz="800" dirty="0" smtClean="0">
                    <a:solidFill>
                      <a:schemeClr val="tx1"/>
                    </a:solidFill>
                    <a:latin typeface="Arial Unicode MS" panose="020B0604020202020204" pitchFamily="50" charset="-128"/>
                    <a:ea typeface="Arial Unicode MS" panose="020B0604020202020204" pitchFamily="50" charset="-128"/>
                    <a:cs typeface="Arial Unicode MS" panose="020B0604020202020204" pitchFamily="50" charset="-128"/>
                  </a:rPr>
                  <a:t>View 1</a:t>
                </a:r>
                <a:endParaRPr kumimoji="1" lang="ja-JP" altLang="en-US" sz="800" dirty="0">
                  <a:solidFill>
                    <a:schemeClr val="tx1"/>
                  </a:solidFill>
                  <a:latin typeface="Arial Unicode MS" panose="020B0604020202020204" pitchFamily="50" charset="-128"/>
                  <a:ea typeface="Arial Unicode MS" panose="020B0604020202020204" pitchFamily="50" charset="-128"/>
                  <a:cs typeface="Arial Unicode MS" panose="020B0604020202020204" pitchFamily="50" charset="-128"/>
                </a:endParaRPr>
              </a:p>
            </p:txBody>
          </p:sp>
          <p:pic>
            <p:nvPicPr>
              <p:cNvPr id="296" name="Picture 295"/>
              <p:cNvPicPr>
                <a:picLocks noChangeAspect="1"/>
              </p:cNvPicPr>
              <p:nvPr/>
            </p:nvPicPr>
            <p:blipFill>
              <a:blip r:embed="rId6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46288" y="1570846"/>
                <a:ext cx="731523" cy="547552"/>
              </a:xfrm>
              <a:prstGeom prst="rect">
                <a:avLst/>
              </a:prstGeom>
            </p:spPr>
          </p:pic>
        </p:grpSp>
        <p:grpSp>
          <p:nvGrpSpPr>
            <p:cNvPr id="331" name="Group 330"/>
            <p:cNvGrpSpPr/>
            <p:nvPr/>
          </p:nvGrpSpPr>
          <p:grpSpPr>
            <a:xfrm>
              <a:off x="3410398" y="1570847"/>
              <a:ext cx="596834" cy="778033"/>
              <a:chOff x="3410398" y="1570847"/>
              <a:chExt cx="596834" cy="778033"/>
            </a:xfrm>
          </p:grpSpPr>
          <p:sp>
            <p:nvSpPr>
              <p:cNvPr id="112" name="Rectangle 111"/>
              <p:cNvSpPr/>
              <p:nvPr/>
            </p:nvSpPr>
            <p:spPr>
              <a:xfrm>
                <a:off x="3410398" y="2124697"/>
                <a:ext cx="596834" cy="224183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JP" sz="800" dirty="0" smtClean="0">
                    <a:solidFill>
                      <a:schemeClr val="tx1"/>
                    </a:solidFill>
                    <a:latin typeface="Arial Unicode MS" panose="020B0604020202020204" pitchFamily="50" charset="-128"/>
                    <a:ea typeface="Arial Unicode MS" panose="020B0604020202020204" pitchFamily="50" charset="-128"/>
                    <a:cs typeface="Arial Unicode MS" panose="020B0604020202020204" pitchFamily="50" charset="-128"/>
                  </a:rPr>
                  <a:t>View N</a:t>
                </a:r>
                <a:endParaRPr kumimoji="1" lang="ja-JP" altLang="en-US" sz="800" dirty="0">
                  <a:solidFill>
                    <a:schemeClr val="tx1"/>
                  </a:solidFill>
                  <a:latin typeface="Arial Unicode MS" panose="020B0604020202020204" pitchFamily="50" charset="-128"/>
                  <a:ea typeface="Arial Unicode MS" panose="020B0604020202020204" pitchFamily="50" charset="-128"/>
                  <a:cs typeface="Arial Unicode MS" panose="020B0604020202020204" pitchFamily="50" charset="-128"/>
                </a:endParaRPr>
              </a:p>
            </p:txBody>
          </p:sp>
          <p:pic>
            <p:nvPicPr>
              <p:cNvPr id="297" name="Picture 296"/>
              <p:cNvPicPr>
                <a:picLocks noChangeAspect="1"/>
              </p:cNvPicPr>
              <p:nvPr/>
            </p:nvPicPr>
            <p:blipFill>
              <a:blip r:embed="rId6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67436" y="1570847"/>
                <a:ext cx="282758" cy="547552"/>
              </a:xfrm>
              <a:prstGeom prst="rect">
                <a:avLst/>
              </a:prstGeom>
            </p:spPr>
          </p:pic>
        </p:grpSp>
        <p:cxnSp>
          <p:nvCxnSpPr>
            <p:cNvPr id="301" name="Curved Connector 300"/>
            <p:cNvCxnSpPr>
              <a:stCxn id="111" idx="2"/>
              <a:endCxn id="197" idx="0"/>
            </p:cNvCxnSpPr>
            <p:nvPr/>
          </p:nvCxnSpPr>
          <p:spPr>
            <a:xfrm rot="16200000" flipH="1">
              <a:off x="2948238" y="2212692"/>
              <a:ext cx="165763" cy="438138"/>
            </a:xfrm>
            <a:prstGeom prst="curvedConnector3">
              <a:avLst/>
            </a:prstGeom>
            <a:ln w="12700">
              <a:solidFill>
                <a:schemeClr val="tx2">
                  <a:lumMod val="75000"/>
                </a:schemeClr>
              </a:solidFill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Curved Connector 302"/>
            <p:cNvCxnSpPr>
              <a:stCxn id="320" idx="2"/>
              <a:endCxn id="197" idx="0"/>
            </p:cNvCxnSpPr>
            <p:nvPr/>
          </p:nvCxnSpPr>
          <p:spPr>
            <a:xfrm rot="5400000">
              <a:off x="4214910" y="1384159"/>
              <a:ext cx="165763" cy="2095205"/>
            </a:xfrm>
            <a:prstGeom prst="curvedConnector3">
              <a:avLst>
                <a:gd name="adj1" fmla="val 50000"/>
              </a:avLst>
            </a:prstGeom>
            <a:ln w="12700">
              <a:solidFill>
                <a:schemeClr val="tx2">
                  <a:lumMod val="75000"/>
                </a:schemeClr>
              </a:solidFill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Curved Connector 305"/>
            <p:cNvCxnSpPr>
              <a:stCxn id="112" idx="2"/>
              <a:endCxn id="246" idx="0"/>
            </p:cNvCxnSpPr>
            <p:nvPr/>
          </p:nvCxnSpPr>
          <p:spPr>
            <a:xfrm rot="16200000" flipH="1">
              <a:off x="4646425" y="1411270"/>
              <a:ext cx="165763" cy="2040982"/>
            </a:xfrm>
            <a:prstGeom prst="curvedConnector3">
              <a:avLst>
                <a:gd name="adj1" fmla="val 50000"/>
              </a:avLst>
            </a:prstGeom>
            <a:ln w="12700">
              <a:solidFill>
                <a:schemeClr val="accent6">
                  <a:lumMod val="75000"/>
                </a:schemeClr>
              </a:solidFill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" name="Curved Connector 306"/>
            <p:cNvCxnSpPr>
              <a:stCxn id="321" idx="2"/>
              <a:endCxn id="246" idx="0"/>
            </p:cNvCxnSpPr>
            <p:nvPr/>
          </p:nvCxnSpPr>
          <p:spPr>
            <a:xfrm rot="5400000">
              <a:off x="5936419" y="2161255"/>
              <a:ext cx="166766" cy="540010"/>
            </a:xfrm>
            <a:prstGeom prst="curvedConnector3">
              <a:avLst>
                <a:gd name="adj1" fmla="val 50000"/>
              </a:avLst>
            </a:prstGeom>
            <a:ln w="12700">
              <a:solidFill>
                <a:schemeClr val="accent6">
                  <a:lumMod val="75000"/>
                </a:schemeClr>
              </a:solidFill>
              <a:prstDash val="sysDot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28" name="Group 327"/>
            <p:cNvGrpSpPr/>
            <p:nvPr/>
          </p:nvGrpSpPr>
          <p:grpSpPr>
            <a:xfrm>
              <a:off x="4979631" y="1570846"/>
              <a:ext cx="731522" cy="778034"/>
              <a:chOff x="4979631" y="1570846"/>
              <a:chExt cx="731522" cy="778034"/>
            </a:xfrm>
          </p:grpSpPr>
          <p:pic>
            <p:nvPicPr>
              <p:cNvPr id="298" name="Picture 297"/>
              <p:cNvPicPr>
                <a:picLocks noChangeAspect="1"/>
              </p:cNvPicPr>
              <p:nvPr/>
            </p:nvPicPr>
            <p:blipFill>
              <a:blip r:embed="rId6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79631" y="1570846"/>
                <a:ext cx="731522" cy="548642"/>
              </a:xfrm>
              <a:prstGeom prst="rect">
                <a:avLst/>
              </a:prstGeom>
            </p:spPr>
          </p:pic>
          <p:sp>
            <p:nvSpPr>
              <p:cNvPr id="320" name="Rectangle 319"/>
              <p:cNvSpPr/>
              <p:nvPr/>
            </p:nvSpPr>
            <p:spPr>
              <a:xfrm>
                <a:off x="5049438" y="2118399"/>
                <a:ext cx="591909" cy="230481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JP" sz="800" dirty="0" smtClean="0">
                    <a:solidFill>
                      <a:schemeClr val="tx1"/>
                    </a:solidFill>
                    <a:latin typeface="Arial Unicode MS" panose="020B0604020202020204" pitchFamily="50" charset="-128"/>
                    <a:ea typeface="Arial Unicode MS" panose="020B0604020202020204" pitchFamily="50" charset="-128"/>
                    <a:cs typeface="Arial Unicode MS" panose="020B0604020202020204" pitchFamily="50" charset="-128"/>
                  </a:rPr>
                  <a:t>View 1</a:t>
                </a:r>
                <a:endParaRPr kumimoji="1" lang="ja-JP" altLang="en-US" sz="800" dirty="0">
                  <a:solidFill>
                    <a:schemeClr val="tx1"/>
                  </a:solidFill>
                  <a:latin typeface="Arial Unicode MS" panose="020B0604020202020204" pitchFamily="50" charset="-128"/>
                  <a:ea typeface="Arial Unicode MS" panose="020B0604020202020204" pitchFamily="50" charset="-128"/>
                  <a:cs typeface="Arial Unicode MS" panose="020B0604020202020204" pitchFamily="50" charset="-128"/>
                </a:endParaRPr>
              </a:p>
            </p:txBody>
          </p:sp>
        </p:grpSp>
        <p:grpSp>
          <p:nvGrpSpPr>
            <p:cNvPr id="327" name="Group 326"/>
            <p:cNvGrpSpPr/>
            <p:nvPr/>
          </p:nvGrpSpPr>
          <p:grpSpPr>
            <a:xfrm>
              <a:off x="5991390" y="1571849"/>
              <a:ext cx="596834" cy="776028"/>
              <a:chOff x="6168859" y="1570846"/>
              <a:chExt cx="596834" cy="776028"/>
            </a:xfrm>
          </p:grpSpPr>
          <p:pic>
            <p:nvPicPr>
              <p:cNvPr id="299" name="Picture 298"/>
              <p:cNvPicPr>
                <a:picLocks noChangeAspect="1"/>
              </p:cNvPicPr>
              <p:nvPr/>
            </p:nvPicPr>
            <p:blipFill>
              <a:blip r:embed="rId6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54678" y="1570846"/>
                <a:ext cx="425197" cy="548642"/>
              </a:xfrm>
              <a:prstGeom prst="rect">
                <a:avLst/>
              </a:prstGeom>
            </p:spPr>
          </p:pic>
          <p:sp>
            <p:nvSpPr>
              <p:cNvPr id="321" name="Rectangle 320"/>
              <p:cNvSpPr/>
              <p:nvPr/>
            </p:nvSpPr>
            <p:spPr>
              <a:xfrm>
                <a:off x="6168859" y="2122691"/>
                <a:ext cx="596834" cy="224183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JP" sz="800" dirty="0" smtClean="0">
                    <a:solidFill>
                      <a:schemeClr val="tx1"/>
                    </a:solidFill>
                    <a:latin typeface="Arial Unicode MS" panose="020B0604020202020204" pitchFamily="50" charset="-128"/>
                    <a:ea typeface="Arial Unicode MS" panose="020B0604020202020204" pitchFamily="50" charset="-128"/>
                    <a:cs typeface="Arial Unicode MS" panose="020B0604020202020204" pitchFamily="50" charset="-128"/>
                  </a:rPr>
                  <a:t>View N</a:t>
                </a:r>
                <a:endParaRPr kumimoji="1" lang="ja-JP" altLang="en-US" sz="800" dirty="0">
                  <a:solidFill>
                    <a:schemeClr val="tx1"/>
                  </a:solidFill>
                  <a:latin typeface="Arial Unicode MS" panose="020B0604020202020204" pitchFamily="50" charset="-128"/>
                  <a:ea typeface="Arial Unicode MS" panose="020B0604020202020204" pitchFamily="50" charset="-128"/>
                  <a:cs typeface="Arial Unicode MS" panose="020B0604020202020204" pitchFamily="50" charset="-128"/>
                </a:endParaRPr>
              </a:p>
            </p:txBody>
          </p:sp>
        </p:grpSp>
        <p:sp>
          <p:nvSpPr>
            <p:cNvPr id="322" name="Left Brace 321"/>
            <p:cNvSpPr/>
            <p:nvPr/>
          </p:nvSpPr>
          <p:spPr>
            <a:xfrm rot="5400000">
              <a:off x="3173843" y="1038032"/>
              <a:ext cx="155448" cy="916276"/>
            </a:xfrm>
            <a:prstGeom prst="leftBrace">
              <a:avLst/>
            </a:prstGeom>
            <a:ln w="127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3" name="Left Brace 322"/>
            <p:cNvSpPr/>
            <p:nvPr/>
          </p:nvSpPr>
          <p:spPr>
            <a:xfrm rot="5400000">
              <a:off x="5695884" y="1034984"/>
              <a:ext cx="155448" cy="916276"/>
            </a:xfrm>
            <a:prstGeom prst="leftBrace">
              <a:avLst/>
            </a:prstGeom>
            <a:ln w="12700">
              <a:solidFill>
                <a:schemeClr val="tx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90" name="Group 389"/>
            <p:cNvGrpSpPr/>
            <p:nvPr/>
          </p:nvGrpSpPr>
          <p:grpSpPr>
            <a:xfrm>
              <a:off x="2279681" y="5229200"/>
              <a:ext cx="4418370" cy="545309"/>
              <a:chOff x="2279681" y="5295096"/>
              <a:chExt cx="4418370" cy="545309"/>
            </a:xfrm>
          </p:grpSpPr>
          <p:sp>
            <p:nvSpPr>
              <p:cNvPr id="29" name="Rounded Rectangle 28"/>
              <p:cNvSpPr/>
              <p:nvPr/>
            </p:nvSpPr>
            <p:spPr>
              <a:xfrm>
                <a:off x="2279681" y="5295096"/>
                <a:ext cx="4418370" cy="545309"/>
              </a:xfrm>
              <a:prstGeom prst="roundRect">
                <a:avLst/>
              </a:prstGeom>
              <a:solidFill>
                <a:schemeClr val="bg1"/>
              </a:solidFill>
              <a:ln w="1270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800"/>
              </a:p>
            </p:txBody>
          </p:sp>
          <p:grpSp>
            <p:nvGrpSpPr>
              <p:cNvPr id="354" name="Group 353"/>
              <p:cNvGrpSpPr/>
              <p:nvPr/>
            </p:nvGrpSpPr>
            <p:grpSpPr>
              <a:xfrm>
                <a:off x="2380884" y="5382191"/>
                <a:ext cx="1779155" cy="433805"/>
                <a:chOff x="2380884" y="5382191"/>
                <a:chExt cx="1779155" cy="433805"/>
              </a:xfrm>
            </p:grpSpPr>
            <p:sp>
              <p:nvSpPr>
                <p:cNvPr id="67" name="Rounded Rectangle 66"/>
                <p:cNvSpPr/>
                <p:nvPr/>
              </p:nvSpPr>
              <p:spPr>
                <a:xfrm>
                  <a:off x="2433460" y="5382191"/>
                  <a:ext cx="513568" cy="433805"/>
                </a:xfrm>
                <a:prstGeom prst="round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 w="12700"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1"/>
                <a:lstStyle/>
                <a:p>
                  <a:pPr algn="ctr"/>
                  <a:endParaRPr kumimoji="1" lang="ja-JP" altLang="en-US" sz="800">
                    <a:solidFill>
                      <a:sysClr val="windowText" lastClr="000000"/>
                    </a:solidFill>
                    <a:latin typeface="Arial Unicode MS" panose="020B0604020202020204" pitchFamily="50" charset="-128"/>
                    <a:ea typeface="Arial Unicode MS" panose="020B0604020202020204" pitchFamily="50" charset="-128"/>
                    <a:cs typeface="Arial Unicode MS" panose="020B0604020202020204" pitchFamily="50" charset="-128"/>
                  </a:endParaRPr>
                </a:p>
              </p:txBody>
            </p:sp>
            <p:sp>
              <p:nvSpPr>
                <p:cNvPr id="69" name="Rounded Rectangle 68"/>
                <p:cNvSpPr/>
                <p:nvPr/>
              </p:nvSpPr>
              <p:spPr>
                <a:xfrm>
                  <a:off x="3542381" y="5382191"/>
                  <a:ext cx="513568" cy="433805"/>
                </a:xfrm>
                <a:prstGeom prst="round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12700"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1"/>
                <a:lstStyle/>
                <a:p>
                  <a:pPr algn="ctr"/>
                  <a:endParaRPr lang="ja-JP" altLang="en-US" sz="800">
                    <a:solidFill>
                      <a:sysClr val="windowText" lastClr="000000"/>
                    </a:solidFill>
                    <a:latin typeface="Arial Unicode MS" panose="020B0604020202020204" pitchFamily="50" charset="-128"/>
                    <a:ea typeface="Arial Unicode MS" panose="020B0604020202020204" pitchFamily="50" charset="-128"/>
                    <a:cs typeface="Arial Unicode MS" panose="020B0604020202020204" pitchFamily="50" charset="-128"/>
                  </a:endParaRPr>
                </a:p>
              </p:txBody>
            </p:sp>
            <p:grpSp>
              <p:nvGrpSpPr>
                <p:cNvPr id="70" name="Group 69"/>
                <p:cNvGrpSpPr/>
                <p:nvPr/>
              </p:nvGrpSpPr>
              <p:grpSpPr>
                <a:xfrm>
                  <a:off x="2380884" y="5457345"/>
                  <a:ext cx="670149" cy="303386"/>
                  <a:chOff x="539552" y="4868009"/>
                  <a:chExt cx="1224136" cy="939051"/>
                </a:xfrm>
              </p:grpSpPr>
              <p:sp>
                <p:nvSpPr>
                  <p:cNvPr id="91" name="Rectangle 90"/>
                  <p:cNvSpPr/>
                  <p:nvPr/>
                </p:nvSpPr>
                <p:spPr>
                  <a:xfrm>
                    <a:off x="683078" y="5056886"/>
                    <a:ext cx="72008" cy="748378"/>
                  </a:xfrm>
                  <a:prstGeom prst="rect">
                    <a:avLst/>
                  </a:prstGeom>
                  <a:solidFill>
                    <a:schemeClr val="tx2">
                      <a:lumMod val="60000"/>
                      <a:lumOff val="40000"/>
                    </a:schemeClr>
                  </a:solidFill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sz="800"/>
                  </a:p>
                </p:txBody>
              </p:sp>
              <p:sp>
                <p:nvSpPr>
                  <p:cNvPr id="92" name="Rectangle 91"/>
                  <p:cNvSpPr/>
                  <p:nvPr/>
                </p:nvSpPr>
                <p:spPr>
                  <a:xfrm>
                    <a:off x="755086" y="5280470"/>
                    <a:ext cx="72008" cy="526589"/>
                  </a:xfrm>
                  <a:prstGeom prst="rect">
                    <a:avLst/>
                  </a:prstGeom>
                  <a:solidFill>
                    <a:srgbClr val="FFFF00"/>
                  </a:solidFill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sz="800"/>
                  </a:p>
                </p:txBody>
              </p:sp>
              <p:sp>
                <p:nvSpPr>
                  <p:cNvPr id="93" name="Rectangle 92"/>
                  <p:cNvSpPr/>
                  <p:nvPr/>
                </p:nvSpPr>
                <p:spPr>
                  <a:xfrm>
                    <a:off x="827093" y="5110855"/>
                    <a:ext cx="72499" cy="694409"/>
                  </a:xfrm>
                  <a:prstGeom prst="rect">
                    <a:avLst/>
                  </a:prstGeom>
                  <a:solidFill>
                    <a:srgbClr val="7030A0"/>
                  </a:solidFill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sz="800"/>
                  </a:p>
                </p:txBody>
              </p:sp>
              <p:sp>
                <p:nvSpPr>
                  <p:cNvPr id="94" name="Rectangle 93"/>
                  <p:cNvSpPr/>
                  <p:nvPr/>
                </p:nvSpPr>
                <p:spPr>
                  <a:xfrm>
                    <a:off x="1403158" y="5511307"/>
                    <a:ext cx="72008" cy="293957"/>
                  </a:xfrm>
                  <a:prstGeom prst="rect">
                    <a:avLst/>
                  </a:prstGeom>
                  <a:solidFill>
                    <a:schemeClr val="accent3">
                      <a:lumMod val="60000"/>
                      <a:lumOff val="40000"/>
                    </a:schemeClr>
                  </a:solidFill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sz="800"/>
                  </a:p>
                </p:txBody>
              </p:sp>
              <p:sp>
                <p:nvSpPr>
                  <p:cNvPr id="95" name="Rectangle 94"/>
                  <p:cNvSpPr/>
                  <p:nvPr/>
                </p:nvSpPr>
                <p:spPr>
                  <a:xfrm>
                    <a:off x="1475165" y="5232933"/>
                    <a:ext cx="72499" cy="570536"/>
                  </a:xfrm>
                  <a:prstGeom prst="rect">
                    <a:avLst/>
                  </a:prstGeom>
                  <a:solidFill>
                    <a:srgbClr val="FF0000"/>
                  </a:solidFill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sz="800"/>
                  </a:p>
                </p:txBody>
              </p:sp>
              <p:sp>
                <p:nvSpPr>
                  <p:cNvPr id="96" name="Flowchart: Connector 95"/>
                  <p:cNvSpPr/>
                  <p:nvPr/>
                </p:nvSpPr>
                <p:spPr>
                  <a:xfrm>
                    <a:off x="971600" y="5531029"/>
                    <a:ext cx="45719" cy="45719"/>
                  </a:xfrm>
                  <a:prstGeom prst="flowChartConnector">
                    <a:avLst/>
                  </a:prstGeom>
                  <a:solidFill>
                    <a:schemeClr val="accent3">
                      <a:lumMod val="50000"/>
                    </a:schemeClr>
                  </a:solidFill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sz="800"/>
                  </a:p>
                </p:txBody>
              </p:sp>
              <p:sp>
                <p:nvSpPr>
                  <p:cNvPr id="97" name="Flowchart: Connector 96"/>
                  <p:cNvSpPr/>
                  <p:nvPr/>
                </p:nvSpPr>
                <p:spPr>
                  <a:xfrm>
                    <a:off x="1101140" y="5531029"/>
                    <a:ext cx="45719" cy="45719"/>
                  </a:xfrm>
                  <a:prstGeom prst="flowChartConnector">
                    <a:avLst/>
                  </a:prstGeom>
                  <a:solidFill>
                    <a:schemeClr val="accent3">
                      <a:lumMod val="50000"/>
                    </a:schemeClr>
                  </a:solidFill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sz="800"/>
                  </a:p>
                </p:txBody>
              </p:sp>
              <p:sp>
                <p:nvSpPr>
                  <p:cNvPr id="98" name="Flowchart: Connector 97"/>
                  <p:cNvSpPr/>
                  <p:nvPr/>
                </p:nvSpPr>
                <p:spPr>
                  <a:xfrm>
                    <a:off x="1230681" y="5531029"/>
                    <a:ext cx="45719" cy="45719"/>
                  </a:xfrm>
                  <a:prstGeom prst="flowChartConnector">
                    <a:avLst/>
                  </a:prstGeom>
                  <a:solidFill>
                    <a:schemeClr val="accent3">
                      <a:lumMod val="50000"/>
                    </a:schemeClr>
                  </a:solidFill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sz="800"/>
                  </a:p>
                </p:txBody>
              </p:sp>
              <p:cxnSp>
                <p:nvCxnSpPr>
                  <p:cNvPr id="99" name="Straight Connector 98"/>
                  <p:cNvCxnSpPr/>
                  <p:nvPr/>
                </p:nvCxnSpPr>
                <p:spPr>
                  <a:xfrm flipV="1">
                    <a:off x="539552" y="5805264"/>
                    <a:ext cx="1224136" cy="1795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0" name="Straight Connector 99"/>
                  <p:cNvCxnSpPr/>
                  <p:nvPr/>
                </p:nvCxnSpPr>
                <p:spPr>
                  <a:xfrm flipH="1">
                    <a:off x="546345" y="4868009"/>
                    <a:ext cx="3" cy="939051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53" name="Group 352"/>
                <p:cNvGrpSpPr/>
                <p:nvPr/>
              </p:nvGrpSpPr>
              <p:grpSpPr>
                <a:xfrm>
                  <a:off x="2924723" y="5671551"/>
                  <a:ext cx="670149" cy="89178"/>
                  <a:chOff x="2924723" y="5671551"/>
                  <a:chExt cx="670149" cy="89178"/>
                </a:xfrm>
              </p:grpSpPr>
              <p:sp>
                <p:nvSpPr>
                  <p:cNvPr id="87" name="Flowchart: Connector 86"/>
                  <p:cNvSpPr/>
                  <p:nvPr/>
                </p:nvSpPr>
                <p:spPr>
                  <a:xfrm>
                    <a:off x="3161246" y="5671551"/>
                    <a:ext cx="25029" cy="14771"/>
                  </a:xfrm>
                  <a:prstGeom prst="flowChartConnector">
                    <a:avLst/>
                  </a:prstGeom>
                  <a:solidFill>
                    <a:schemeClr val="accent3">
                      <a:lumMod val="50000"/>
                    </a:schemeClr>
                  </a:solidFill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sz="800"/>
                  </a:p>
                </p:txBody>
              </p:sp>
              <p:sp>
                <p:nvSpPr>
                  <p:cNvPr id="88" name="Flowchart: Connector 87"/>
                  <p:cNvSpPr/>
                  <p:nvPr/>
                </p:nvSpPr>
                <p:spPr>
                  <a:xfrm>
                    <a:off x="3232162" y="5671551"/>
                    <a:ext cx="25029" cy="14771"/>
                  </a:xfrm>
                  <a:prstGeom prst="flowChartConnector">
                    <a:avLst/>
                  </a:prstGeom>
                  <a:solidFill>
                    <a:schemeClr val="accent3">
                      <a:lumMod val="50000"/>
                    </a:schemeClr>
                  </a:solidFill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sz="800"/>
                  </a:p>
                </p:txBody>
              </p:sp>
              <p:sp>
                <p:nvSpPr>
                  <p:cNvPr id="89" name="Flowchart: Connector 88"/>
                  <p:cNvSpPr/>
                  <p:nvPr/>
                </p:nvSpPr>
                <p:spPr>
                  <a:xfrm>
                    <a:off x="3303079" y="5671551"/>
                    <a:ext cx="25029" cy="14771"/>
                  </a:xfrm>
                  <a:prstGeom prst="flowChartConnector">
                    <a:avLst/>
                  </a:prstGeom>
                  <a:solidFill>
                    <a:schemeClr val="accent3">
                      <a:lumMod val="50000"/>
                    </a:schemeClr>
                  </a:solidFill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sz="800"/>
                  </a:p>
                </p:txBody>
              </p:sp>
              <p:cxnSp>
                <p:nvCxnSpPr>
                  <p:cNvPr id="90" name="Straight Connector 89"/>
                  <p:cNvCxnSpPr/>
                  <p:nvPr/>
                </p:nvCxnSpPr>
                <p:spPr>
                  <a:xfrm flipV="1">
                    <a:off x="2924723" y="5760149"/>
                    <a:ext cx="670149" cy="58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72" name="Group 71"/>
                <p:cNvGrpSpPr/>
                <p:nvPr/>
              </p:nvGrpSpPr>
              <p:grpSpPr>
                <a:xfrm>
                  <a:off x="3489890" y="5457348"/>
                  <a:ext cx="670149" cy="303381"/>
                  <a:chOff x="539552" y="4868022"/>
                  <a:chExt cx="1224136" cy="939037"/>
                </a:xfrm>
              </p:grpSpPr>
              <p:sp>
                <p:nvSpPr>
                  <p:cNvPr id="73" name="Rectangle 72"/>
                  <p:cNvSpPr/>
                  <p:nvPr/>
                </p:nvSpPr>
                <p:spPr>
                  <a:xfrm>
                    <a:off x="683078" y="5232933"/>
                    <a:ext cx="72008" cy="572330"/>
                  </a:xfrm>
                  <a:prstGeom prst="rect">
                    <a:avLst/>
                  </a:prstGeom>
                  <a:solidFill>
                    <a:schemeClr val="tx2">
                      <a:lumMod val="60000"/>
                      <a:lumOff val="40000"/>
                    </a:schemeClr>
                  </a:solidFill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sz="800"/>
                  </a:p>
                </p:txBody>
              </p:sp>
              <p:sp>
                <p:nvSpPr>
                  <p:cNvPr id="74" name="Rectangle 73"/>
                  <p:cNvSpPr/>
                  <p:nvPr/>
                </p:nvSpPr>
                <p:spPr>
                  <a:xfrm>
                    <a:off x="755086" y="5110860"/>
                    <a:ext cx="72008" cy="696199"/>
                  </a:xfrm>
                  <a:prstGeom prst="rect">
                    <a:avLst/>
                  </a:prstGeom>
                  <a:solidFill>
                    <a:srgbClr val="FFFF00"/>
                  </a:solidFill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sz="800"/>
                  </a:p>
                </p:txBody>
              </p:sp>
              <p:sp>
                <p:nvSpPr>
                  <p:cNvPr id="75" name="Rectangle 74"/>
                  <p:cNvSpPr/>
                  <p:nvPr/>
                </p:nvSpPr>
                <p:spPr>
                  <a:xfrm>
                    <a:off x="827094" y="4868022"/>
                    <a:ext cx="67955" cy="937244"/>
                  </a:xfrm>
                  <a:prstGeom prst="rect">
                    <a:avLst/>
                  </a:prstGeom>
                  <a:solidFill>
                    <a:srgbClr val="7030A0"/>
                  </a:solidFill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sz="800"/>
                  </a:p>
                </p:txBody>
              </p:sp>
              <p:sp>
                <p:nvSpPr>
                  <p:cNvPr id="76" name="Rectangle 75"/>
                  <p:cNvSpPr/>
                  <p:nvPr/>
                </p:nvSpPr>
                <p:spPr>
                  <a:xfrm>
                    <a:off x="1403158" y="5056890"/>
                    <a:ext cx="72008" cy="748376"/>
                  </a:xfrm>
                  <a:prstGeom prst="rect">
                    <a:avLst/>
                  </a:prstGeom>
                  <a:solidFill>
                    <a:schemeClr val="accent3">
                      <a:lumMod val="60000"/>
                      <a:lumOff val="40000"/>
                    </a:schemeClr>
                  </a:solidFill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sz="800"/>
                  </a:p>
                </p:txBody>
              </p:sp>
              <p:sp>
                <p:nvSpPr>
                  <p:cNvPr id="77" name="Rectangle 76"/>
                  <p:cNvSpPr/>
                  <p:nvPr/>
                </p:nvSpPr>
                <p:spPr>
                  <a:xfrm>
                    <a:off x="1475165" y="5232933"/>
                    <a:ext cx="72499" cy="570536"/>
                  </a:xfrm>
                  <a:prstGeom prst="rect">
                    <a:avLst/>
                  </a:prstGeom>
                  <a:solidFill>
                    <a:srgbClr val="FF0000"/>
                  </a:solidFill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sz="800"/>
                  </a:p>
                </p:txBody>
              </p:sp>
              <p:sp>
                <p:nvSpPr>
                  <p:cNvPr id="78" name="Flowchart: Connector 77"/>
                  <p:cNvSpPr/>
                  <p:nvPr/>
                </p:nvSpPr>
                <p:spPr>
                  <a:xfrm>
                    <a:off x="971600" y="5531029"/>
                    <a:ext cx="45719" cy="45719"/>
                  </a:xfrm>
                  <a:prstGeom prst="flowChartConnector">
                    <a:avLst/>
                  </a:prstGeom>
                  <a:solidFill>
                    <a:schemeClr val="accent3">
                      <a:lumMod val="50000"/>
                    </a:schemeClr>
                  </a:solidFill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sz="800"/>
                  </a:p>
                </p:txBody>
              </p:sp>
              <p:sp>
                <p:nvSpPr>
                  <p:cNvPr id="79" name="Flowchart: Connector 78"/>
                  <p:cNvSpPr/>
                  <p:nvPr/>
                </p:nvSpPr>
                <p:spPr>
                  <a:xfrm>
                    <a:off x="1101140" y="5531029"/>
                    <a:ext cx="45719" cy="45719"/>
                  </a:xfrm>
                  <a:prstGeom prst="flowChartConnector">
                    <a:avLst/>
                  </a:prstGeom>
                  <a:solidFill>
                    <a:schemeClr val="accent3">
                      <a:lumMod val="50000"/>
                    </a:schemeClr>
                  </a:solidFill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sz="800"/>
                  </a:p>
                </p:txBody>
              </p:sp>
              <p:sp>
                <p:nvSpPr>
                  <p:cNvPr id="80" name="Flowchart: Connector 79"/>
                  <p:cNvSpPr/>
                  <p:nvPr/>
                </p:nvSpPr>
                <p:spPr>
                  <a:xfrm>
                    <a:off x="1230681" y="5531029"/>
                    <a:ext cx="45719" cy="45719"/>
                  </a:xfrm>
                  <a:prstGeom prst="flowChartConnector">
                    <a:avLst/>
                  </a:prstGeom>
                  <a:solidFill>
                    <a:schemeClr val="accent3">
                      <a:lumMod val="50000"/>
                    </a:schemeClr>
                  </a:solidFill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sz="800"/>
                  </a:p>
                </p:txBody>
              </p:sp>
              <p:cxnSp>
                <p:nvCxnSpPr>
                  <p:cNvPr id="81" name="Straight Connector 80"/>
                  <p:cNvCxnSpPr/>
                  <p:nvPr/>
                </p:nvCxnSpPr>
                <p:spPr>
                  <a:xfrm flipV="1">
                    <a:off x="539552" y="5805264"/>
                    <a:ext cx="1224136" cy="1795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32" name="Rectangle 31"/>
              <p:cNvSpPr/>
              <p:nvPr/>
            </p:nvSpPr>
            <p:spPr>
              <a:xfrm>
                <a:off x="4066863" y="5447295"/>
                <a:ext cx="839597" cy="263078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JP" sz="800" smtClean="0">
                    <a:solidFill>
                      <a:schemeClr val="tx1"/>
                    </a:solidFill>
                    <a:latin typeface="Arial Unicode MS" panose="020B0604020202020204" pitchFamily="50" charset="-128"/>
                    <a:ea typeface="Arial Unicode MS" panose="020B0604020202020204" pitchFamily="50" charset="-128"/>
                    <a:cs typeface="Arial Unicode MS" panose="020B0604020202020204" pitchFamily="50" charset="-128"/>
                  </a:rPr>
                  <a:t>Histogram database</a:t>
                </a:r>
                <a:endParaRPr kumimoji="1" lang="ja-JP" altLang="en-US" sz="800">
                  <a:solidFill>
                    <a:schemeClr val="tx1"/>
                  </a:solidFill>
                  <a:latin typeface="Arial Unicode MS" panose="020B0604020202020204" pitchFamily="50" charset="-128"/>
                  <a:ea typeface="Arial Unicode MS" panose="020B0604020202020204" pitchFamily="50" charset="-128"/>
                  <a:cs typeface="Arial Unicode MS" panose="020B0604020202020204" pitchFamily="50" charset="-128"/>
                </a:endParaRPr>
              </a:p>
            </p:txBody>
          </p:sp>
          <p:grpSp>
            <p:nvGrpSpPr>
              <p:cNvPr id="355" name="Group 354"/>
              <p:cNvGrpSpPr/>
              <p:nvPr/>
            </p:nvGrpSpPr>
            <p:grpSpPr>
              <a:xfrm>
                <a:off x="4881077" y="5371459"/>
                <a:ext cx="1779155" cy="433805"/>
                <a:chOff x="2380884" y="5382191"/>
                <a:chExt cx="1779155" cy="433805"/>
              </a:xfrm>
            </p:grpSpPr>
            <p:sp>
              <p:nvSpPr>
                <p:cNvPr id="356" name="Rounded Rectangle 355"/>
                <p:cNvSpPr/>
                <p:nvPr/>
              </p:nvSpPr>
              <p:spPr>
                <a:xfrm>
                  <a:off x="2433460" y="5382191"/>
                  <a:ext cx="513568" cy="433805"/>
                </a:xfrm>
                <a:prstGeom prst="round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 w="12700"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1"/>
                <a:lstStyle/>
                <a:p>
                  <a:pPr algn="ctr"/>
                  <a:endParaRPr kumimoji="1" lang="ja-JP" altLang="en-US" sz="800">
                    <a:solidFill>
                      <a:sysClr val="windowText" lastClr="000000"/>
                    </a:solidFill>
                    <a:latin typeface="Arial Unicode MS" panose="020B0604020202020204" pitchFamily="50" charset="-128"/>
                    <a:ea typeface="Arial Unicode MS" panose="020B0604020202020204" pitchFamily="50" charset="-128"/>
                    <a:cs typeface="Arial Unicode MS" panose="020B0604020202020204" pitchFamily="50" charset="-128"/>
                  </a:endParaRPr>
                </a:p>
              </p:txBody>
            </p:sp>
            <p:sp>
              <p:nvSpPr>
                <p:cNvPr id="357" name="Rounded Rectangle 356"/>
                <p:cNvSpPr/>
                <p:nvPr/>
              </p:nvSpPr>
              <p:spPr>
                <a:xfrm>
                  <a:off x="3542381" y="5382191"/>
                  <a:ext cx="513568" cy="433805"/>
                </a:xfrm>
                <a:prstGeom prst="round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12700"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 anchorCtr="1"/>
                <a:lstStyle/>
                <a:p>
                  <a:pPr algn="ctr"/>
                  <a:endParaRPr lang="ja-JP" altLang="en-US" sz="800">
                    <a:solidFill>
                      <a:sysClr val="windowText" lastClr="000000"/>
                    </a:solidFill>
                    <a:latin typeface="Arial Unicode MS" panose="020B0604020202020204" pitchFamily="50" charset="-128"/>
                    <a:ea typeface="Arial Unicode MS" panose="020B0604020202020204" pitchFamily="50" charset="-128"/>
                    <a:cs typeface="Arial Unicode MS" panose="020B0604020202020204" pitchFamily="50" charset="-128"/>
                  </a:endParaRPr>
                </a:p>
              </p:txBody>
            </p:sp>
            <p:grpSp>
              <p:nvGrpSpPr>
                <p:cNvPr id="358" name="Group 357"/>
                <p:cNvGrpSpPr/>
                <p:nvPr/>
              </p:nvGrpSpPr>
              <p:grpSpPr>
                <a:xfrm>
                  <a:off x="2380884" y="5457345"/>
                  <a:ext cx="670149" cy="303386"/>
                  <a:chOff x="539552" y="4868009"/>
                  <a:chExt cx="1224136" cy="939051"/>
                </a:xfrm>
              </p:grpSpPr>
              <p:sp>
                <p:nvSpPr>
                  <p:cNvPr id="374" name="Rectangle 373"/>
                  <p:cNvSpPr/>
                  <p:nvPr/>
                </p:nvSpPr>
                <p:spPr>
                  <a:xfrm>
                    <a:off x="683078" y="5056886"/>
                    <a:ext cx="72008" cy="748378"/>
                  </a:xfrm>
                  <a:prstGeom prst="rect">
                    <a:avLst/>
                  </a:prstGeom>
                  <a:solidFill>
                    <a:schemeClr val="tx2">
                      <a:lumMod val="60000"/>
                      <a:lumOff val="40000"/>
                    </a:schemeClr>
                  </a:solidFill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sz="800"/>
                  </a:p>
                </p:txBody>
              </p:sp>
              <p:sp>
                <p:nvSpPr>
                  <p:cNvPr id="375" name="Rectangle 374"/>
                  <p:cNvSpPr/>
                  <p:nvPr/>
                </p:nvSpPr>
                <p:spPr>
                  <a:xfrm>
                    <a:off x="755086" y="5280470"/>
                    <a:ext cx="72008" cy="526589"/>
                  </a:xfrm>
                  <a:prstGeom prst="rect">
                    <a:avLst/>
                  </a:prstGeom>
                  <a:solidFill>
                    <a:srgbClr val="FFFF00"/>
                  </a:solidFill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sz="800"/>
                  </a:p>
                </p:txBody>
              </p:sp>
              <p:sp>
                <p:nvSpPr>
                  <p:cNvPr id="376" name="Rectangle 375"/>
                  <p:cNvSpPr/>
                  <p:nvPr/>
                </p:nvSpPr>
                <p:spPr>
                  <a:xfrm>
                    <a:off x="827093" y="5110855"/>
                    <a:ext cx="72499" cy="694409"/>
                  </a:xfrm>
                  <a:prstGeom prst="rect">
                    <a:avLst/>
                  </a:prstGeom>
                  <a:solidFill>
                    <a:srgbClr val="7030A0"/>
                  </a:solidFill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sz="800"/>
                  </a:p>
                </p:txBody>
              </p:sp>
              <p:sp>
                <p:nvSpPr>
                  <p:cNvPr id="377" name="Rectangle 376"/>
                  <p:cNvSpPr/>
                  <p:nvPr/>
                </p:nvSpPr>
                <p:spPr>
                  <a:xfrm>
                    <a:off x="1403158" y="5511307"/>
                    <a:ext cx="72008" cy="293957"/>
                  </a:xfrm>
                  <a:prstGeom prst="rect">
                    <a:avLst/>
                  </a:prstGeom>
                  <a:solidFill>
                    <a:schemeClr val="accent3">
                      <a:lumMod val="60000"/>
                      <a:lumOff val="40000"/>
                    </a:schemeClr>
                  </a:solidFill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sz="800"/>
                  </a:p>
                </p:txBody>
              </p:sp>
              <p:sp>
                <p:nvSpPr>
                  <p:cNvPr id="378" name="Rectangle 377"/>
                  <p:cNvSpPr/>
                  <p:nvPr/>
                </p:nvSpPr>
                <p:spPr>
                  <a:xfrm>
                    <a:off x="1475165" y="5232933"/>
                    <a:ext cx="72499" cy="570536"/>
                  </a:xfrm>
                  <a:prstGeom prst="rect">
                    <a:avLst/>
                  </a:prstGeom>
                  <a:solidFill>
                    <a:srgbClr val="FF0000"/>
                  </a:solidFill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sz="800"/>
                  </a:p>
                </p:txBody>
              </p:sp>
              <p:sp>
                <p:nvSpPr>
                  <p:cNvPr id="379" name="Flowchart: Connector 378"/>
                  <p:cNvSpPr/>
                  <p:nvPr/>
                </p:nvSpPr>
                <p:spPr>
                  <a:xfrm>
                    <a:off x="971600" y="5531029"/>
                    <a:ext cx="45719" cy="45719"/>
                  </a:xfrm>
                  <a:prstGeom prst="flowChartConnector">
                    <a:avLst/>
                  </a:prstGeom>
                  <a:solidFill>
                    <a:schemeClr val="accent3">
                      <a:lumMod val="50000"/>
                    </a:schemeClr>
                  </a:solidFill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sz="800"/>
                  </a:p>
                </p:txBody>
              </p:sp>
              <p:sp>
                <p:nvSpPr>
                  <p:cNvPr id="380" name="Flowchart: Connector 379"/>
                  <p:cNvSpPr/>
                  <p:nvPr/>
                </p:nvSpPr>
                <p:spPr>
                  <a:xfrm>
                    <a:off x="1101140" y="5531029"/>
                    <a:ext cx="45719" cy="45719"/>
                  </a:xfrm>
                  <a:prstGeom prst="flowChartConnector">
                    <a:avLst/>
                  </a:prstGeom>
                  <a:solidFill>
                    <a:schemeClr val="accent3">
                      <a:lumMod val="50000"/>
                    </a:schemeClr>
                  </a:solidFill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sz="800"/>
                  </a:p>
                </p:txBody>
              </p:sp>
              <p:sp>
                <p:nvSpPr>
                  <p:cNvPr id="381" name="Flowchart: Connector 380"/>
                  <p:cNvSpPr/>
                  <p:nvPr/>
                </p:nvSpPr>
                <p:spPr>
                  <a:xfrm>
                    <a:off x="1230681" y="5531029"/>
                    <a:ext cx="45719" cy="45719"/>
                  </a:xfrm>
                  <a:prstGeom prst="flowChartConnector">
                    <a:avLst/>
                  </a:prstGeom>
                  <a:solidFill>
                    <a:schemeClr val="accent3">
                      <a:lumMod val="50000"/>
                    </a:schemeClr>
                  </a:solidFill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sz="800"/>
                  </a:p>
                </p:txBody>
              </p:sp>
              <p:cxnSp>
                <p:nvCxnSpPr>
                  <p:cNvPr id="382" name="Straight Connector 381"/>
                  <p:cNvCxnSpPr/>
                  <p:nvPr/>
                </p:nvCxnSpPr>
                <p:spPr>
                  <a:xfrm flipV="1">
                    <a:off x="539552" y="5805264"/>
                    <a:ext cx="1224136" cy="1795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3" name="Straight Connector 382"/>
                  <p:cNvCxnSpPr/>
                  <p:nvPr/>
                </p:nvCxnSpPr>
                <p:spPr>
                  <a:xfrm flipH="1">
                    <a:off x="546345" y="4868009"/>
                    <a:ext cx="3" cy="939051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59" name="Group 358"/>
                <p:cNvGrpSpPr/>
                <p:nvPr/>
              </p:nvGrpSpPr>
              <p:grpSpPr>
                <a:xfrm>
                  <a:off x="2924723" y="5671551"/>
                  <a:ext cx="670149" cy="89178"/>
                  <a:chOff x="2924723" y="5671551"/>
                  <a:chExt cx="670149" cy="89178"/>
                </a:xfrm>
              </p:grpSpPr>
              <p:sp>
                <p:nvSpPr>
                  <p:cNvPr id="370" name="Flowchart: Connector 369"/>
                  <p:cNvSpPr/>
                  <p:nvPr/>
                </p:nvSpPr>
                <p:spPr>
                  <a:xfrm>
                    <a:off x="3161246" y="5671551"/>
                    <a:ext cx="25029" cy="14771"/>
                  </a:xfrm>
                  <a:prstGeom prst="flowChartConnector">
                    <a:avLst/>
                  </a:prstGeom>
                  <a:solidFill>
                    <a:schemeClr val="accent3">
                      <a:lumMod val="50000"/>
                    </a:schemeClr>
                  </a:solidFill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sz="800"/>
                  </a:p>
                </p:txBody>
              </p:sp>
              <p:sp>
                <p:nvSpPr>
                  <p:cNvPr id="371" name="Flowchart: Connector 370"/>
                  <p:cNvSpPr/>
                  <p:nvPr/>
                </p:nvSpPr>
                <p:spPr>
                  <a:xfrm>
                    <a:off x="3232162" y="5671551"/>
                    <a:ext cx="25029" cy="14771"/>
                  </a:xfrm>
                  <a:prstGeom prst="flowChartConnector">
                    <a:avLst/>
                  </a:prstGeom>
                  <a:solidFill>
                    <a:schemeClr val="accent3">
                      <a:lumMod val="50000"/>
                    </a:schemeClr>
                  </a:solidFill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sz="800"/>
                  </a:p>
                </p:txBody>
              </p:sp>
              <p:sp>
                <p:nvSpPr>
                  <p:cNvPr id="372" name="Flowchart: Connector 371"/>
                  <p:cNvSpPr/>
                  <p:nvPr/>
                </p:nvSpPr>
                <p:spPr>
                  <a:xfrm>
                    <a:off x="3303079" y="5671551"/>
                    <a:ext cx="25029" cy="14771"/>
                  </a:xfrm>
                  <a:prstGeom prst="flowChartConnector">
                    <a:avLst/>
                  </a:prstGeom>
                  <a:solidFill>
                    <a:schemeClr val="accent3">
                      <a:lumMod val="50000"/>
                    </a:schemeClr>
                  </a:solidFill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sz="800"/>
                  </a:p>
                </p:txBody>
              </p:sp>
              <p:cxnSp>
                <p:nvCxnSpPr>
                  <p:cNvPr id="373" name="Straight Connector 372"/>
                  <p:cNvCxnSpPr/>
                  <p:nvPr/>
                </p:nvCxnSpPr>
                <p:spPr>
                  <a:xfrm flipV="1">
                    <a:off x="2924723" y="5760149"/>
                    <a:ext cx="670149" cy="58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60" name="Group 359"/>
                <p:cNvGrpSpPr/>
                <p:nvPr/>
              </p:nvGrpSpPr>
              <p:grpSpPr>
                <a:xfrm>
                  <a:off x="3489890" y="5457348"/>
                  <a:ext cx="670149" cy="303381"/>
                  <a:chOff x="539552" y="4868022"/>
                  <a:chExt cx="1224136" cy="939037"/>
                </a:xfrm>
              </p:grpSpPr>
              <p:sp>
                <p:nvSpPr>
                  <p:cNvPr id="361" name="Rectangle 360"/>
                  <p:cNvSpPr/>
                  <p:nvPr/>
                </p:nvSpPr>
                <p:spPr>
                  <a:xfrm>
                    <a:off x="683078" y="5232933"/>
                    <a:ext cx="72008" cy="572330"/>
                  </a:xfrm>
                  <a:prstGeom prst="rect">
                    <a:avLst/>
                  </a:prstGeom>
                  <a:solidFill>
                    <a:schemeClr val="tx2">
                      <a:lumMod val="60000"/>
                      <a:lumOff val="40000"/>
                    </a:schemeClr>
                  </a:solidFill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sz="800"/>
                  </a:p>
                </p:txBody>
              </p:sp>
              <p:sp>
                <p:nvSpPr>
                  <p:cNvPr id="362" name="Rectangle 361"/>
                  <p:cNvSpPr/>
                  <p:nvPr/>
                </p:nvSpPr>
                <p:spPr>
                  <a:xfrm>
                    <a:off x="755086" y="5110860"/>
                    <a:ext cx="72008" cy="696199"/>
                  </a:xfrm>
                  <a:prstGeom prst="rect">
                    <a:avLst/>
                  </a:prstGeom>
                  <a:solidFill>
                    <a:srgbClr val="FFFF00"/>
                  </a:solidFill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sz="800"/>
                  </a:p>
                </p:txBody>
              </p:sp>
              <p:sp>
                <p:nvSpPr>
                  <p:cNvPr id="363" name="Rectangle 362"/>
                  <p:cNvSpPr/>
                  <p:nvPr/>
                </p:nvSpPr>
                <p:spPr>
                  <a:xfrm>
                    <a:off x="827094" y="4868022"/>
                    <a:ext cx="67955" cy="937244"/>
                  </a:xfrm>
                  <a:prstGeom prst="rect">
                    <a:avLst/>
                  </a:prstGeom>
                  <a:solidFill>
                    <a:srgbClr val="7030A0"/>
                  </a:solidFill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sz="800"/>
                  </a:p>
                </p:txBody>
              </p:sp>
              <p:sp>
                <p:nvSpPr>
                  <p:cNvPr id="364" name="Rectangle 363"/>
                  <p:cNvSpPr/>
                  <p:nvPr/>
                </p:nvSpPr>
                <p:spPr>
                  <a:xfrm>
                    <a:off x="1403158" y="5056890"/>
                    <a:ext cx="72008" cy="748376"/>
                  </a:xfrm>
                  <a:prstGeom prst="rect">
                    <a:avLst/>
                  </a:prstGeom>
                  <a:solidFill>
                    <a:schemeClr val="accent3">
                      <a:lumMod val="60000"/>
                      <a:lumOff val="40000"/>
                    </a:schemeClr>
                  </a:solidFill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sz="800"/>
                  </a:p>
                </p:txBody>
              </p:sp>
              <p:sp>
                <p:nvSpPr>
                  <p:cNvPr id="365" name="Rectangle 364"/>
                  <p:cNvSpPr/>
                  <p:nvPr/>
                </p:nvSpPr>
                <p:spPr>
                  <a:xfrm>
                    <a:off x="1475165" y="5232933"/>
                    <a:ext cx="72499" cy="570536"/>
                  </a:xfrm>
                  <a:prstGeom prst="rect">
                    <a:avLst/>
                  </a:prstGeom>
                  <a:solidFill>
                    <a:srgbClr val="FF0000"/>
                  </a:solidFill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sz="800"/>
                  </a:p>
                </p:txBody>
              </p:sp>
              <p:sp>
                <p:nvSpPr>
                  <p:cNvPr id="366" name="Flowchart: Connector 365"/>
                  <p:cNvSpPr/>
                  <p:nvPr/>
                </p:nvSpPr>
                <p:spPr>
                  <a:xfrm>
                    <a:off x="971600" y="5531029"/>
                    <a:ext cx="45719" cy="45719"/>
                  </a:xfrm>
                  <a:prstGeom prst="flowChartConnector">
                    <a:avLst/>
                  </a:prstGeom>
                  <a:solidFill>
                    <a:schemeClr val="accent3">
                      <a:lumMod val="50000"/>
                    </a:schemeClr>
                  </a:solidFill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sz="800"/>
                  </a:p>
                </p:txBody>
              </p:sp>
              <p:sp>
                <p:nvSpPr>
                  <p:cNvPr id="367" name="Flowchart: Connector 366"/>
                  <p:cNvSpPr/>
                  <p:nvPr/>
                </p:nvSpPr>
                <p:spPr>
                  <a:xfrm>
                    <a:off x="1101140" y="5531029"/>
                    <a:ext cx="45719" cy="45719"/>
                  </a:xfrm>
                  <a:prstGeom prst="flowChartConnector">
                    <a:avLst/>
                  </a:prstGeom>
                  <a:solidFill>
                    <a:schemeClr val="accent3">
                      <a:lumMod val="50000"/>
                    </a:schemeClr>
                  </a:solidFill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sz="800"/>
                  </a:p>
                </p:txBody>
              </p:sp>
              <p:sp>
                <p:nvSpPr>
                  <p:cNvPr id="368" name="Flowchart: Connector 367"/>
                  <p:cNvSpPr/>
                  <p:nvPr/>
                </p:nvSpPr>
                <p:spPr>
                  <a:xfrm>
                    <a:off x="1230681" y="5531029"/>
                    <a:ext cx="45719" cy="45719"/>
                  </a:xfrm>
                  <a:prstGeom prst="flowChartConnector">
                    <a:avLst/>
                  </a:prstGeom>
                  <a:solidFill>
                    <a:schemeClr val="accent3">
                      <a:lumMod val="50000"/>
                    </a:schemeClr>
                  </a:solidFill>
                  <a:ln w="95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ja-JP" altLang="en-US" sz="800"/>
                  </a:p>
                </p:txBody>
              </p:sp>
              <p:cxnSp>
                <p:nvCxnSpPr>
                  <p:cNvPr id="369" name="Straight Connector 368"/>
                  <p:cNvCxnSpPr/>
                  <p:nvPr/>
                </p:nvCxnSpPr>
                <p:spPr>
                  <a:xfrm flipV="1">
                    <a:off x="539552" y="5805264"/>
                    <a:ext cx="1224136" cy="1795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sp>
          <p:nvSpPr>
            <p:cNvPr id="384" name="Striped Right Arrow 383"/>
            <p:cNvSpPr/>
            <p:nvPr/>
          </p:nvSpPr>
          <p:spPr>
            <a:xfrm rot="5400000">
              <a:off x="3152950" y="3602178"/>
              <a:ext cx="189908" cy="232128"/>
            </a:xfrm>
            <a:prstGeom prst="stripedRightArrow">
              <a:avLst/>
            </a:prstGeom>
            <a:solidFill>
              <a:schemeClr val="bg1"/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800"/>
            </a:p>
          </p:txBody>
        </p:sp>
        <p:sp>
          <p:nvSpPr>
            <p:cNvPr id="385" name="Striped Right Arrow 384"/>
            <p:cNvSpPr/>
            <p:nvPr/>
          </p:nvSpPr>
          <p:spPr>
            <a:xfrm rot="5400000">
              <a:off x="5673230" y="3602178"/>
              <a:ext cx="189908" cy="232128"/>
            </a:xfrm>
            <a:prstGeom prst="stripedRightArrow">
              <a:avLst/>
            </a:prstGeom>
            <a:solidFill>
              <a:schemeClr val="bg1"/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800"/>
            </a:p>
          </p:txBody>
        </p:sp>
        <p:sp>
          <p:nvSpPr>
            <p:cNvPr id="388" name="Striped Right Arrow 387"/>
            <p:cNvSpPr/>
            <p:nvPr/>
          </p:nvSpPr>
          <p:spPr>
            <a:xfrm rot="5400000">
              <a:off x="3152950" y="4992066"/>
              <a:ext cx="189908" cy="232128"/>
            </a:xfrm>
            <a:prstGeom prst="stripedRightArrow">
              <a:avLst/>
            </a:prstGeom>
            <a:solidFill>
              <a:schemeClr val="bg1"/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800"/>
            </a:p>
          </p:txBody>
        </p:sp>
        <p:sp>
          <p:nvSpPr>
            <p:cNvPr id="389" name="Striped Right Arrow 388"/>
            <p:cNvSpPr/>
            <p:nvPr/>
          </p:nvSpPr>
          <p:spPr>
            <a:xfrm rot="5400000">
              <a:off x="5673230" y="4992066"/>
              <a:ext cx="189908" cy="232128"/>
            </a:xfrm>
            <a:prstGeom prst="stripedRightArrow">
              <a:avLst/>
            </a:prstGeom>
            <a:solidFill>
              <a:schemeClr val="bg1"/>
            </a:solidFill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800"/>
            </a:p>
          </p:txBody>
        </p:sp>
        <p:sp>
          <p:nvSpPr>
            <p:cNvPr id="391" name="Rectangle 390"/>
            <p:cNvSpPr/>
            <p:nvPr/>
          </p:nvSpPr>
          <p:spPr>
            <a:xfrm>
              <a:off x="3177811" y="1570846"/>
              <a:ext cx="383190" cy="552848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100" b="1" dirty="0" smtClean="0">
                  <a:solidFill>
                    <a:schemeClr val="tx1"/>
                  </a:solidFill>
                  <a:latin typeface="Arial Unicode MS" panose="020B0604020202020204" pitchFamily="50" charset="-128"/>
                  <a:ea typeface="Arial Unicode MS" panose="020B0604020202020204" pitchFamily="50" charset="-128"/>
                  <a:cs typeface="Arial Unicode MS" panose="020B0604020202020204" pitchFamily="50" charset="-128"/>
                </a:rPr>
                <a:t>…</a:t>
              </a:r>
              <a:endParaRPr kumimoji="1" lang="ja-JP" altLang="en-US" sz="1100" b="1" dirty="0">
                <a:solidFill>
                  <a:schemeClr val="tx1"/>
                </a:solidFill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endParaRPr>
            </a:p>
          </p:txBody>
        </p:sp>
        <p:sp>
          <p:nvSpPr>
            <p:cNvPr id="392" name="Rectangle 391"/>
            <p:cNvSpPr/>
            <p:nvPr/>
          </p:nvSpPr>
          <p:spPr>
            <a:xfrm>
              <a:off x="5703744" y="1581595"/>
              <a:ext cx="383190" cy="552848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100" b="1" dirty="0" smtClean="0">
                  <a:solidFill>
                    <a:schemeClr val="tx1"/>
                  </a:solidFill>
                  <a:latin typeface="Arial Unicode MS" panose="020B0604020202020204" pitchFamily="50" charset="-128"/>
                  <a:ea typeface="Arial Unicode MS" panose="020B0604020202020204" pitchFamily="50" charset="-128"/>
                  <a:cs typeface="Arial Unicode MS" panose="020B0604020202020204" pitchFamily="50" charset="-128"/>
                </a:rPr>
                <a:t>…</a:t>
              </a:r>
              <a:endParaRPr kumimoji="1" lang="ja-JP" altLang="en-US" sz="1100" b="1" dirty="0">
                <a:solidFill>
                  <a:schemeClr val="tx1"/>
                </a:solidFill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endParaRPr>
            </a:p>
          </p:txBody>
        </p:sp>
        <p:grpSp>
          <p:nvGrpSpPr>
            <p:cNvPr id="423" name="Group 422"/>
            <p:cNvGrpSpPr/>
            <p:nvPr/>
          </p:nvGrpSpPr>
          <p:grpSpPr>
            <a:xfrm>
              <a:off x="971600" y="3297713"/>
              <a:ext cx="1271300" cy="635343"/>
              <a:chOff x="1247695" y="3297713"/>
              <a:chExt cx="1271300" cy="635343"/>
            </a:xfrm>
          </p:grpSpPr>
          <p:sp>
            <p:nvSpPr>
              <p:cNvPr id="394" name="Rectangle 393"/>
              <p:cNvSpPr/>
              <p:nvPr/>
            </p:nvSpPr>
            <p:spPr>
              <a:xfrm>
                <a:off x="1247695" y="3597970"/>
                <a:ext cx="819653" cy="263078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kumimoji="1" lang="en-US" altLang="ja-JP" sz="800" b="1" dirty="0" smtClean="0">
                    <a:solidFill>
                      <a:schemeClr val="tx1"/>
                    </a:solidFill>
                    <a:latin typeface="Arial Unicode MS" panose="020B0604020202020204" pitchFamily="50" charset="-128"/>
                    <a:ea typeface="Arial Unicode MS" panose="020B0604020202020204" pitchFamily="50" charset="-128"/>
                    <a:cs typeface="Arial Unicode MS" panose="020B0604020202020204" pitchFamily="50" charset="-128"/>
                  </a:rPr>
                  <a:t>Clustering</a:t>
                </a:r>
              </a:p>
              <a:p>
                <a:r>
                  <a:rPr lang="en-US" altLang="ja-JP" sz="800" dirty="0" smtClean="0">
                    <a:solidFill>
                      <a:schemeClr val="tx1"/>
                    </a:solidFill>
                    <a:latin typeface="Arial Unicode MS" panose="020B0604020202020204" pitchFamily="50" charset="-128"/>
                    <a:ea typeface="Arial Unicode MS" panose="020B0604020202020204" pitchFamily="50" charset="-128"/>
                    <a:cs typeface="Arial Unicode MS" panose="020B0604020202020204" pitchFamily="50" charset="-128"/>
                  </a:rPr>
                  <a:t>K-means</a:t>
                </a:r>
                <a:endParaRPr kumimoji="1" lang="ja-JP" altLang="en-US" sz="800" dirty="0">
                  <a:solidFill>
                    <a:schemeClr val="tx1"/>
                  </a:solidFill>
                  <a:latin typeface="Arial Unicode MS" panose="020B0604020202020204" pitchFamily="50" charset="-128"/>
                  <a:ea typeface="Arial Unicode MS" panose="020B0604020202020204" pitchFamily="50" charset="-128"/>
                  <a:cs typeface="Arial Unicode MS" panose="020B0604020202020204" pitchFamily="50" charset="-128"/>
                </a:endParaRPr>
              </a:p>
            </p:txBody>
          </p:sp>
          <p:grpSp>
            <p:nvGrpSpPr>
              <p:cNvPr id="417" name="Group 416"/>
              <p:cNvGrpSpPr/>
              <p:nvPr/>
            </p:nvGrpSpPr>
            <p:grpSpPr>
              <a:xfrm>
                <a:off x="1816904" y="3297713"/>
                <a:ext cx="702091" cy="635343"/>
                <a:chOff x="7276295" y="3291486"/>
                <a:chExt cx="1572923" cy="1423384"/>
              </a:xfrm>
            </p:grpSpPr>
            <p:grpSp>
              <p:nvGrpSpPr>
                <p:cNvPr id="395" name="Group 394"/>
                <p:cNvGrpSpPr/>
                <p:nvPr/>
              </p:nvGrpSpPr>
              <p:grpSpPr>
                <a:xfrm>
                  <a:off x="7276295" y="3291486"/>
                  <a:ext cx="1572923" cy="1130507"/>
                  <a:chOff x="1729656" y="2144740"/>
                  <a:chExt cx="800822" cy="584799"/>
                </a:xfrm>
              </p:grpSpPr>
              <p:cxnSp>
                <p:nvCxnSpPr>
                  <p:cNvPr id="396" name="Straight Arrow Connector 395"/>
                  <p:cNvCxnSpPr/>
                  <p:nvPr/>
                </p:nvCxnSpPr>
                <p:spPr>
                  <a:xfrm flipV="1">
                    <a:off x="2095791" y="2144740"/>
                    <a:ext cx="0" cy="432048"/>
                  </a:xfrm>
                  <a:prstGeom prst="straightConnector1">
                    <a:avLst/>
                  </a:prstGeom>
                  <a:ln w="12700"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97" name="Straight Arrow Connector 396"/>
                  <p:cNvCxnSpPr/>
                  <p:nvPr/>
                </p:nvCxnSpPr>
                <p:spPr>
                  <a:xfrm rot="5400000" flipV="1">
                    <a:off x="2314454" y="2360764"/>
                    <a:ext cx="0" cy="432048"/>
                  </a:xfrm>
                  <a:prstGeom prst="straightConnector1">
                    <a:avLst/>
                  </a:prstGeom>
                  <a:ln w="12700"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98" name="Straight Arrow Connector 397"/>
                  <p:cNvCxnSpPr/>
                  <p:nvPr/>
                </p:nvCxnSpPr>
                <p:spPr>
                  <a:xfrm rot="13500000" flipV="1">
                    <a:off x="1945680" y="2513515"/>
                    <a:ext cx="0" cy="432048"/>
                  </a:xfrm>
                  <a:prstGeom prst="straightConnector1">
                    <a:avLst/>
                  </a:prstGeom>
                  <a:ln w="12700"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416" name="Group 415"/>
                <p:cNvGrpSpPr/>
                <p:nvPr/>
              </p:nvGrpSpPr>
              <p:grpSpPr>
                <a:xfrm>
                  <a:off x="7416630" y="3658136"/>
                  <a:ext cx="539746" cy="565790"/>
                  <a:chOff x="7200606" y="3658136"/>
                  <a:chExt cx="539746" cy="565790"/>
                </a:xfrm>
              </p:grpSpPr>
              <p:sp>
                <p:nvSpPr>
                  <p:cNvPr id="407" name="Oval 406"/>
                  <p:cNvSpPr/>
                  <p:nvPr/>
                </p:nvSpPr>
                <p:spPr>
                  <a:xfrm>
                    <a:off x="7292829" y="3791582"/>
                    <a:ext cx="113451" cy="113451"/>
                  </a:xfrm>
                  <a:prstGeom prst="ellipse">
                    <a:avLst/>
                  </a:prstGeom>
                  <a:solidFill>
                    <a:schemeClr val="accent5">
                      <a:lumMod val="75000"/>
                    </a:schemeClr>
                  </a:solidFill>
                  <a:ln w="3175">
                    <a:solidFill>
                      <a:schemeClr val="accent5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08" name="Oval 407"/>
                  <p:cNvSpPr/>
                  <p:nvPr/>
                </p:nvSpPr>
                <p:spPr>
                  <a:xfrm>
                    <a:off x="7558679" y="3959974"/>
                    <a:ext cx="113451" cy="113451"/>
                  </a:xfrm>
                  <a:prstGeom prst="ellipse">
                    <a:avLst/>
                  </a:prstGeom>
                  <a:solidFill>
                    <a:schemeClr val="accent5">
                      <a:lumMod val="75000"/>
                    </a:schemeClr>
                  </a:solidFill>
                  <a:ln w="3175">
                    <a:solidFill>
                      <a:schemeClr val="accent5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09" name="Oval 408"/>
                  <p:cNvSpPr/>
                  <p:nvPr/>
                </p:nvSpPr>
                <p:spPr>
                  <a:xfrm>
                    <a:off x="7349554" y="3982629"/>
                    <a:ext cx="113451" cy="113451"/>
                  </a:xfrm>
                  <a:prstGeom prst="ellipse">
                    <a:avLst/>
                  </a:prstGeom>
                  <a:solidFill>
                    <a:schemeClr val="accent5">
                      <a:lumMod val="75000"/>
                    </a:schemeClr>
                  </a:solidFill>
                  <a:ln w="3175">
                    <a:solidFill>
                      <a:schemeClr val="accent5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10" name="Oval 409"/>
                  <p:cNvSpPr/>
                  <p:nvPr/>
                </p:nvSpPr>
                <p:spPr>
                  <a:xfrm>
                    <a:off x="7501954" y="3760783"/>
                    <a:ext cx="113451" cy="113451"/>
                  </a:xfrm>
                  <a:prstGeom prst="ellipse">
                    <a:avLst/>
                  </a:prstGeom>
                  <a:solidFill>
                    <a:schemeClr val="accent5">
                      <a:lumMod val="75000"/>
                    </a:schemeClr>
                  </a:solidFill>
                  <a:ln w="3175">
                    <a:solidFill>
                      <a:schemeClr val="accent5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11" name="Oval 410"/>
                  <p:cNvSpPr/>
                  <p:nvPr/>
                </p:nvSpPr>
                <p:spPr>
                  <a:xfrm>
                    <a:off x="7200606" y="3658136"/>
                    <a:ext cx="539746" cy="565790"/>
                  </a:xfrm>
                  <a:prstGeom prst="ellipse">
                    <a:avLst/>
                  </a:prstGeom>
                  <a:noFill/>
                  <a:ln w="3175">
                    <a:solidFill>
                      <a:schemeClr val="tx1">
                        <a:lumMod val="95000"/>
                        <a:lumOff val="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414" name="Group 413"/>
                <p:cNvGrpSpPr/>
                <p:nvPr/>
              </p:nvGrpSpPr>
              <p:grpSpPr>
                <a:xfrm>
                  <a:off x="8028384" y="3563273"/>
                  <a:ext cx="432048" cy="513799"/>
                  <a:chOff x="8028384" y="3463262"/>
                  <a:chExt cx="432048" cy="513799"/>
                </a:xfrm>
              </p:grpSpPr>
              <p:sp>
                <p:nvSpPr>
                  <p:cNvPr id="399" name="Rectangle 398"/>
                  <p:cNvSpPr/>
                  <p:nvPr/>
                </p:nvSpPr>
                <p:spPr>
                  <a:xfrm>
                    <a:off x="8172400" y="3558217"/>
                    <a:ext cx="99919" cy="99919"/>
                  </a:xfrm>
                  <a:prstGeom prst="rect">
                    <a:avLst/>
                  </a:prstGeom>
                  <a:solidFill>
                    <a:srgbClr val="92D050"/>
                  </a:solidFill>
                  <a:ln w="3175">
                    <a:solidFill>
                      <a:schemeClr val="accent3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00" name="Rectangle 399"/>
                  <p:cNvSpPr/>
                  <p:nvPr/>
                </p:nvSpPr>
                <p:spPr>
                  <a:xfrm>
                    <a:off x="8324800" y="3710617"/>
                    <a:ext cx="99919" cy="99919"/>
                  </a:xfrm>
                  <a:prstGeom prst="rect">
                    <a:avLst/>
                  </a:prstGeom>
                  <a:solidFill>
                    <a:srgbClr val="92D050"/>
                  </a:solidFill>
                  <a:ln w="3175">
                    <a:solidFill>
                      <a:schemeClr val="accent3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01" name="Rectangle 400"/>
                  <p:cNvSpPr/>
                  <p:nvPr/>
                </p:nvSpPr>
                <p:spPr>
                  <a:xfrm>
                    <a:off x="8122440" y="3741623"/>
                    <a:ext cx="99919" cy="99919"/>
                  </a:xfrm>
                  <a:prstGeom prst="rect">
                    <a:avLst/>
                  </a:prstGeom>
                  <a:solidFill>
                    <a:srgbClr val="92D050"/>
                  </a:solidFill>
                  <a:ln w="3175">
                    <a:solidFill>
                      <a:schemeClr val="accent3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12" name="Oval 411"/>
                  <p:cNvSpPr/>
                  <p:nvPr/>
                </p:nvSpPr>
                <p:spPr>
                  <a:xfrm>
                    <a:off x="8028384" y="3463262"/>
                    <a:ext cx="432048" cy="513799"/>
                  </a:xfrm>
                  <a:prstGeom prst="ellipse">
                    <a:avLst/>
                  </a:prstGeom>
                  <a:noFill/>
                  <a:ln w="3175">
                    <a:solidFill>
                      <a:schemeClr val="tx1">
                        <a:lumMod val="95000"/>
                        <a:lumOff val="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415" name="Group 414"/>
                <p:cNvGrpSpPr/>
                <p:nvPr/>
              </p:nvGrpSpPr>
              <p:grpSpPr>
                <a:xfrm>
                  <a:off x="7812360" y="4149080"/>
                  <a:ext cx="539746" cy="565790"/>
                  <a:chOff x="7937336" y="4334623"/>
                  <a:chExt cx="539746" cy="565790"/>
                </a:xfrm>
              </p:grpSpPr>
              <p:sp>
                <p:nvSpPr>
                  <p:cNvPr id="403" name="Isosceles Triangle 402"/>
                  <p:cNvSpPr/>
                  <p:nvPr/>
                </p:nvSpPr>
                <p:spPr>
                  <a:xfrm>
                    <a:off x="8028384" y="4540878"/>
                    <a:ext cx="130219" cy="112258"/>
                  </a:xfrm>
                  <a:prstGeom prst="triangle">
                    <a:avLst/>
                  </a:prstGeom>
                  <a:solidFill>
                    <a:schemeClr val="accent6">
                      <a:lumMod val="75000"/>
                    </a:schemeClr>
                  </a:solidFill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04" name="Isosceles Triangle 403"/>
                  <p:cNvSpPr/>
                  <p:nvPr/>
                </p:nvSpPr>
                <p:spPr>
                  <a:xfrm>
                    <a:off x="8180784" y="4693278"/>
                    <a:ext cx="130219" cy="112258"/>
                  </a:xfrm>
                  <a:prstGeom prst="triangle">
                    <a:avLst/>
                  </a:prstGeom>
                  <a:solidFill>
                    <a:schemeClr val="accent6">
                      <a:lumMod val="75000"/>
                    </a:schemeClr>
                  </a:solidFill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05" name="Isosceles Triangle 404"/>
                  <p:cNvSpPr/>
                  <p:nvPr/>
                </p:nvSpPr>
                <p:spPr>
                  <a:xfrm>
                    <a:off x="8142100" y="4426929"/>
                    <a:ext cx="130219" cy="112258"/>
                  </a:xfrm>
                  <a:prstGeom prst="triangle">
                    <a:avLst/>
                  </a:prstGeom>
                  <a:solidFill>
                    <a:schemeClr val="accent6">
                      <a:lumMod val="75000"/>
                    </a:schemeClr>
                  </a:solidFill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06" name="Isosceles Triangle 405"/>
                  <p:cNvSpPr/>
                  <p:nvPr/>
                </p:nvSpPr>
                <p:spPr>
                  <a:xfrm>
                    <a:off x="8268074" y="4540878"/>
                    <a:ext cx="130219" cy="112258"/>
                  </a:xfrm>
                  <a:prstGeom prst="triangle">
                    <a:avLst/>
                  </a:prstGeom>
                  <a:solidFill>
                    <a:schemeClr val="accent6">
                      <a:lumMod val="75000"/>
                    </a:schemeClr>
                  </a:solidFill>
                  <a:ln w="31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13" name="Oval 412"/>
                  <p:cNvSpPr/>
                  <p:nvPr/>
                </p:nvSpPr>
                <p:spPr>
                  <a:xfrm>
                    <a:off x="7937336" y="4334623"/>
                    <a:ext cx="539746" cy="565790"/>
                  </a:xfrm>
                  <a:prstGeom prst="ellipse">
                    <a:avLst/>
                  </a:prstGeom>
                  <a:noFill/>
                  <a:ln w="3175">
                    <a:solidFill>
                      <a:schemeClr val="tx1">
                        <a:lumMod val="95000"/>
                        <a:lumOff val="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</p:grpSp>
        <p:sp>
          <p:nvSpPr>
            <p:cNvPr id="419" name="Rectangle 418"/>
            <p:cNvSpPr/>
            <p:nvPr/>
          </p:nvSpPr>
          <p:spPr>
            <a:xfrm>
              <a:off x="2411759" y="3390609"/>
              <a:ext cx="1676855" cy="182407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800" dirty="0" smtClean="0">
                  <a:solidFill>
                    <a:schemeClr val="tx1"/>
                  </a:solidFill>
                  <a:latin typeface="Arial Unicode MS" panose="020B0604020202020204" pitchFamily="50" charset="-128"/>
                  <a:ea typeface="Arial Unicode MS" panose="020B0604020202020204" pitchFamily="50" charset="-128"/>
                  <a:cs typeface="Arial Unicode MS" panose="020B0604020202020204" pitchFamily="50" charset="-128"/>
                </a:rPr>
                <a:t>Bag of Motion Patterns - 1</a:t>
              </a:r>
              <a:endParaRPr kumimoji="1" lang="ja-JP" altLang="en-US" sz="800" dirty="0">
                <a:solidFill>
                  <a:schemeClr val="tx1"/>
                </a:solidFill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endParaRPr>
            </a:p>
          </p:txBody>
        </p:sp>
        <p:sp>
          <p:nvSpPr>
            <p:cNvPr id="420" name="Rectangle 419"/>
            <p:cNvSpPr/>
            <p:nvPr/>
          </p:nvSpPr>
          <p:spPr>
            <a:xfrm>
              <a:off x="4906460" y="3390609"/>
              <a:ext cx="1681764" cy="215603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800" dirty="0" smtClean="0">
                  <a:solidFill>
                    <a:schemeClr val="tx1"/>
                  </a:solidFill>
                  <a:latin typeface="Arial Unicode MS" panose="020B0604020202020204" pitchFamily="50" charset="-128"/>
                  <a:ea typeface="Arial Unicode MS" panose="020B0604020202020204" pitchFamily="50" charset="-128"/>
                  <a:cs typeface="Arial Unicode MS" panose="020B0604020202020204" pitchFamily="50" charset="-128"/>
                </a:rPr>
                <a:t>Bag of Motion Patterns - N</a:t>
              </a:r>
              <a:endParaRPr kumimoji="1" lang="ja-JP" altLang="en-US" sz="800" dirty="0">
                <a:solidFill>
                  <a:schemeClr val="tx1"/>
                </a:solidFill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endParaRPr>
            </a:p>
          </p:txBody>
        </p:sp>
        <p:sp>
          <p:nvSpPr>
            <p:cNvPr id="424" name="Rectangle 423"/>
            <p:cNvSpPr/>
            <p:nvPr/>
          </p:nvSpPr>
          <p:spPr>
            <a:xfrm>
              <a:off x="4260818" y="1580008"/>
              <a:ext cx="383190" cy="552848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100" b="1" dirty="0" smtClean="0">
                  <a:solidFill>
                    <a:schemeClr val="tx1"/>
                  </a:solidFill>
                  <a:latin typeface="Arial Unicode MS" panose="020B0604020202020204" pitchFamily="50" charset="-128"/>
                  <a:ea typeface="Arial Unicode MS" panose="020B0604020202020204" pitchFamily="50" charset="-128"/>
                  <a:cs typeface="Arial Unicode MS" panose="020B0604020202020204" pitchFamily="50" charset="-128"/>
                </a:rPr>
                <a:t>…</a:t>
              </a:r>
              <a:endParaRPr kumimoji="1" lang="ja-JP" altLang="en-US" sz="1100" b="1" dirty="0">
                <a:solidFill>
                  <a:schemeClr val="tx1"/>
                </a:solidFill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endParaRPr>
            </a:p>
          </p:txBody>
        </p:sp>
        <p:sp>
          <p:nvSpPr>
            <p:cNvPr id="425" name="Rectangle 424"/>
            <p:cNvSpPr/>
            <p:nvPr/>
          </p:nvSpPr>
          <p:spPr>
            <a:xfrm>
              <a:off x="4260818" y="2708920"/>
              <a:ext cx="383190" cy="552848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100" b="1" dirty="0" smtClean="0">
                  <a:solidFill>
                    <a:schemeClr val="tx1"/>
                  </a:solidFill>
                  <a:latin typeface="Arial Unicode MS" panose="020B0604020202020204" pitchFamily="50" charset="-128"/>
                  <a:ea typeface="Arial Unicode MS" panose="020B0604020202020204" pitchFamily="50" charset="-128"/>
                  <a:cs typeface="Arial Unicode MS" panose="020B0604020202020204" pitchFamily="50" charset="-128"/>
                </a:rPr>
                <a:t>…</a:t>
              </a:r>
              <a:endParaRPr kumimoji="1" lang="ja-JP" altLang="en-US" sz="1100" b="1" dirty="0">
                <a:solidFill>
                  <a:schemeClr val="tx1"/>
                </a:solidFill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endParaRPr>
            </a:p>
          </p:txBody>
        </p:sp>
        <p:sp>
          <p:nvSpPr>
            <p:cNvPr id="426" name="Rectangle 425"/>
            <p:cNvSpPr/>
            <p:nvPr/>
          </p:nvSpPr>
          <p:spPr>
            <a:xfrm>
              <a:off x="4260818" y="4005064"/>
              <a:ext cx="383190" cy="552848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100" b="1" dirty="0" smtClean="0">
                  <a:solidFill>
                    <a:schemeClr val="tx1"/>
                  </a:solidFill>
                  <a:latin typeface="Arial Unicode MS" panose="020B0604020202020204" pitchFamily="50" charset="-128"/>
                  <a:ea typeface="Arial Unicode MS" panose="020B0604020202020204" pitchFamily="50" charset="-128"/>
                  <a:cs typeface="Arial Unicode MS" panose="020B0604020202020204" pitchFamily="50" charset="-128"/>
                </a:rPr>
                <a:t>…</a:t>
              </a:r>
              <a:endParaRPr kumimoji="1" lang="ja-JP" altLang="en-US" sz="1100" b="1" dirty="0">
                <a:solidFill>
                  <a:schemeClr val="tx1"/>
                </a:solidFill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endParaRPr>
            </a:p>
          </p:txBody>
        </p:sp>
        <p:sp>
          <p:nvSpPr>
            <p:cNvPr id="427" name="Rectangle 426"/>
            <p:cNvSpPr/>
            <p:nvPr/>
          </p:nvSpPr>
          <p:spPr>
            <a:xfrm>
              <a:off x="4260818" y="404664"/>
              <a:ext cx="383190" cy="552848"/>
            </a:xfrm>
            <a:prstGeom prst="rect">
              <a:avLst/>
            </a:prstGeom>
            <a:noFill/>
            <a:ln w="3175"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1100" b="1" dirty="0" smtClean="0">
                  <a:solidFill>
                    <a:schemeClr val="tx1"/>
                  </a:solidFill>
                  <a:latin typeface="Arial Unicode MS" panose="020B0604020202020204" pitchFamily="50" charset="-128"/>
                  <a:ea typeface="Arial Unicode MS" panose="020B0604020202020204" pitchFamily="50" charset="-128"/>
                  <a:cs typeface="Arial Unicode MS" panose="020B0604020202020204" pitchFamily="50" charset="-128"/>
                </a:rPr>
                <a:t>…</a:t>
              </a:r>
              <a:endParaRPr kumimoji="1" lang="ja-JP" altLang="en-US" sz="1100" b="1" dirty="0">
                <a:solidFill>
                  <a:schemeClr val="tx1"/>
                </a:solidFill>
                <a:latin typeface="Arial Unicode MS" panose="020B0604020202020204" pitchFamily="50" charset="-128"/>
                <a:ea typeface="Arial Unicode MS" panose="020B0604020202020204" pitchFamily="50" charset="-128"/>
                <a:cs typeface="Arial Unicode MS" panose="020B0604020202020204" pitchFamily="50" charset="-128"/>
              </a:endParaRPr>
            </a:p>
          </p:txBody>
        </p:sp>
        <p:grpSp>
          <p:nvGrpSpPr>
            <p:cNvPr id="432" name="Group 431"/>
            <p:cNvGrpSpPr/>
            <p:nvPr/>
          </p:nvGrpSpPr>
          <p:grpSpPr>
            <a:xfrm>
              <a:off x="2365403" y="3818161"/>
              <a:ext cx="1794636" cy="1161398"/>
              <a:chOff x="2365403" y="3818161"/>
              <a:chExt cx="1794636" cy="1161398"/>
            </a:xfrm>
          </p:grpSpPr>
          <p:grpSp>
            <p:nvGrpSpPr>
              <p:cNvPr id="386" name="Group 385"/>
              <p:cNvGrpSpPr/>
              <p:nvPr/>
            </p:nvGrpSpPr>
            <p:grpSpPr>
              <a:xfrm>
                <a:off x="2763870" y="3818161"/>
                <a:ext cx="942782" cy="995000"/>
                <a:chOff x="3197291" y="3860297"/>
                <a:chExt cx="942782" cy="995000"/>
              </a:xfrm>
            </p:grpSpPr>
            <p:pic>
              <p:nvPicPr>
                <p:cNvPr id="318" name="Picture 317"/>
                <p:cNvPicPr>
                  <a:picLocks noChangeAspect="1"/>
                </p:cNvPicPr>
                <p:nvPr/>
              </p:nvPicPr>
              <p:blipFill>
                <a:blip r:embed="rId67">
                  <a:duotone>
                    <a:prstClr val="black"/>
                    <a:schemeClr val="accent1">
                      <a:lumMod val="20000"/>
                      <a:lumOff val="80000"/>
                      <a:tint val="45000"/>
                      <a:satMod val="400000"/>
                    </a:schemeClr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197291" y="3860297"/>
                  <a:ext cx="942782" cy="995000"/>
                </a:xfrm>
                <a:prstGeom prst="rect">
                  <a:avLst/>
                </a:prstGeom>
              </p:spPr>
            </p:pic>
            <p:pic>
              <p:nvPicPr>
                <p:cNvPr id="342" name="Picture 341"/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268432" y="4464857"/>
                  <a:ext cx="149026" cy="278182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pic>
              <p:nvPicPr>
                <p:cNvPr id="343" name="Picture 342"/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60725" y="4107194"/>
                  <a:ext cx="124188" cy="144058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pic>
              <p:nvPicPr>
                <p:cNvPr id="344" name="Picture 343"/>
                <p:cNvPicPr>
                  <a:picLocks noChangeAspect="1"/>
                </p:cNvPicPr>
                <p:nvPr/>
              </p:nvPicPr>
              <p:blipFill>
                <a:blip r:embed="rId6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00413" y="4218861"/>
                  <a:ext cx="163929" cy="317923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pic>
              <p:nvPicPr>
                <p:cNvPr id="345" name="Picture 344"/>
                <p:cNvPicPr>
                  <a:picLocks noChangeAspect="1"/>
                </p:cNvPicPr>
                <p:nvPr/>
              </p:nvPicPr>
              <p:blipFill>
                <a:blip r:embed="rId6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275856" y="4107194"/>
                  <a:ext cx="109286" cy="243409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pic>
              <p:nvPicPr>
                <p:cNvPr id="346" name="Picture 345"/>
                <p:cNvPicPr>
                  <a:picLocks noChangeAspect="1"/>
                </p:cNvPicPr>
                <p:nvPr/>
              </p:nvPicPr>
              <p:blipFill>
                <a:blip r:embed="rId7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474218" y="4345637"/>
                  <a:ext cx="382500" cy="397402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</p:grpSp>
          <p:sp>
            <p:nvSpPr>
              <p:cNvPr id="428" name="Rectangle 427"/>
              <p:cNvSpPr/>
              <p:nvPr/>
            </p:nvSpPr>
            <p:spPr>
              <a:xfrm>
                <a:off x="2365403" y="4814947"/>
                <a:ext cx="1794636" cy="164612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ja-JP" sz="800" dirty="0" smtClean="0">
                    <a:solidFill>
                      <a:schemeClr val="tx1"/>
                    </a:solidFill>
                    <a:latin typeface="Arial Unicode MS" panose="020B0604020202020204" pitchFamily="50" charset="-128"/>
                    <a:ea typeface="Arial Unicode MS" panose="020B0604020202020204" pitchFamily="50" charset="-128"/>
                    <a:cs typeface="Arial Unicode MS" panose="020B0604020202020204" pitchFamily="50" charset="-128"/>
                  </a:rPr>
                  <a:t>Bag of Visual Motion Patterns - 1</a:t>
                </a:r>
                <a:endParaRPr kumimoji="1" lang="ja-JP" altLang="en-US" sz="800" dirty="0">
                  <a:solidFill>
                    <a:schemeClr val="tx1"/>
                  </a:solidFill>
                  <a:latin typeface="Arial Unicode MS" panose="020B0604020202020204" pitchFamily="50" charset="-128"/>
                  <a:ea typeface="Arial Unicode MS" panose="020B0604020202020204" pitchFamily="50" charset="-128"/>
                  <a:cs typeface="Arial Unicode MS" panose="020B0604020202020204" pitchFamily="50" charset="-128"/>
                </a:endParaRPr>
              </a:p>
            </p:txBody>
          </p:sp>
        </p:grpSp>
        <p:grpSp>
          <p:nvGrpSpPr>
            <p:cNvPr id="433" name="Group 432"/>
            <p:cNvGrpSpPr/>
            <p:nvPr/>
          </p:nvGrpSpPr>
          <p:grpSpPr>
            <a:xfrm>
              <a:off x="4860032" y="3818161"/>
              <a:ext cx="1800201" cy="1161398"/>
              <a:chOff x="4860032" y="3818161"/>
              <a:chExt cx="1800201" cy="1161398"/>
            </a:xfrm>
          </p:grpSpPr>
          <p:grpSp>
            <p:nvGrpSpPr>
              <p:cNvPr id="387" name="Group 386"/>
              <p:cNvGrpSpPr/>
              <p:nvPr/>
            </p:nvGrpSpPr>
            <p:grpSpPr>
              <a:xfrm>
                <a:off x="5304332" y="3818161"/>
                <a:ext cx="942782" cy="995000"/>
                <a:chOff x="5277231" y="3860297"/>
                <a:chExt cx="942782" cy="995000"/>
              </a:xfrm>
            </p:grpSpPr>
            <p:pic>
              <p:nvPicPr>
                <p:cNvPr id="319" name="Picture 318"/>
                <p:cNvPicPr>
                  <a:picLocks noChangeAspect="1"/>
                </p:cNvPicPr>
                <p:nvPr/>
              </p:nvPicPr>
              <p:blipFill>
                <a:blip r:embed="rId6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77231" y="3860297"/>
                  <a:ext cx="942782" cy="995000"/>
                </a:xfrm>
                <a:prstGeom prst="rect">
                  <a:avLst/>
                </a:prstGeom>
              </p:spPr>
            </p:pic>
            <p:pic>
              <p:nvPicPr>
                <p:cNvPr id="347" name="Picture 346"/>
                <p:cNvPicPr>
                  <a:picLocks noChangeAspect="1"/>
                </p:cNvPicPr>
                <p:nvPr/>
              </p:nvPicPr>
              <p:blipFill>
                <a:blip r:embed="rId7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44454" y="4006990"/>
                  <a:ext cx="92030" cy="357294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pic>
              <p:nvPicPr>
                <p:cNvPr id="348" name="Picture 347"/>
                <p:cNvPicPr>
                  <a:picLocks noChangeAspect="1"/>
                </p:cNvPicPr>
                <p:nvPr/>
              </p:nvPicPr>
              <p:blipFill>
                <a:blip r:embed="rId7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810921" y="4121704"/>
                  <a:ext cx="297746" cy="324814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pic>
              <p:nvPicPr>
                <p:cNvPr id="350" name="Picture 349"/>
                <p:cNvPicPr>
                  <a:picLocks noChangeAspect="1"/>
                </p:cNvPicPr>
                <p:nvPr/>
              </p:nvPicPr>
              <p:blipFill>
                <a:blip r:embed="rId5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468883" y="4185637"/>
                  <a:ext cx="324814" cy="135339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pic>
              <p:nvPicPr>
                <p:cNvPr id="351" name="Picture 350"/>
                <p:cNvPicPr>
                  <a:picLocks noChangeAspect="1"/>
                </p:cNvPicPr>
                <p:nvPr/>
              </p:nvPicPr>
              <p:blipFill>
                <a:blip r:embed="rId3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430891" y="4426087"/>
                  <a:ext cx="315450" cy="355720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  <p:pic>
              <p:nvPicPr>
                <p:cNvPr id="352" name="Picture 351"/>
                <p:cNvPicPr>
                  <a:picLocks noChangeAspect="1"/>
                </p:cNvPicPr>
                <p:nvPr/>
              </p:nvPicPr>
              <p:blipFill>
                <a:blip r:embed="rId5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847452" y="4557038"/>
                  <a:ext cx="302026" cy="134233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</p:pic>
          </p:grpSp>
          <p:sp>
            <p:nvSpPr>
              <p:cNvPr id="429" name="Rectangle 428"/>
              <p:cNvSpPr/>
              <p:nvPr/>
            </p:nvSpPr>
            <p:spPr>
              <a:xfrm>
                <a:off x="4860032" y="4797152"/>
                <a:ext cx="1800201" cy="182407"/>
              </a:xfrm>
              <a:prstGeom prst="rect">
                <a:avLst/>
              </a:prstGeom>
              <a:noFill/>
              <a:ln w="3175"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ja-JP" sz="800" dirty="0">
                    <a:solidFill>
                      <a:schemeClr val="tx1"/>
                    </a:solidFill>
                    <a:latin typeface="Arial Unicode MS" panose="020B0604020202020204" pitchFamily="50" charset="-128"/>
                    <a:ea typeface="Arial Unicode MS" panose="020B0604020202020204" pitchFamily="50" charset="-128"/>
                    <a:cs typeface="Arial Unicode MS" panose="020B0604020202020204" pitchFamily="50" charset="-128"/>
                  </a:rPr>
                  <a:t>Bag of Visual Motion Patterns - </a:t>
                </a:r>
                <a:r>
                  <a:rPr kumimoji="1" lang="en-US" altLang="ja-JP" sz="800" dirty="0" smtClean="0">
                    <a:solidFill>
                      <a:schemeClr val="tx1"/>
                    </a:solidFill>
                    <a:latin typeface="Arial Unicode MS" panose="020B0604020202020204" pitchFamily="50" charset="-128"/>
                    <a:ea typeface="Arial Unicode MS" panose="020B0604020202020204" pitchFamily="50" charset="-128"/>
                    <a:cs typeface="Arial Unicode MS" panose="020B0604020202020204" pitchFamily="50" charset="-128"/>
                  </a:rPr>
                  <a:t>N</a:t>
                </a:r>
                <a:endParaRPr kumimoji="1" lang="ja-JP" altLang="en-US" sz="800" dirty="0">
                  <a:solidFill>
                    <a:schemeClr val="tx1"/>
                  </a:solidFill>
                  <a:latin typeface="Arial Unicode MS" panose="020B0604020202020204" pitchFamily="50" charset="-128"/>
                  <a:ea typeface="Arial Unicode MS" panose="020B0604020202020204" pitchFamily="50" charset="-128"/>
                  <a:cs typeface="Arial Unicode MS" panose="020B0604020202020204" pitchFamily="50" charset="-128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83123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2694</TotalTime>
  <Words>187</Words>
  <Application>Microsoft Office PowerPoint</Application>
  <PresentationFormat>On-screen Show (4:3)</PresentationFormat>
  <Paragraphs>111</Paragraphs>
  <Slides>10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haokun</dc:creator>
  <cp:lastModifiedBy>haokun</cp:lastModifiedBy>
  <cp:revision>64</cp:revision>
  <cp:lastPrinted>2014-08-26T11:51:44Z</cp:lastPrinted>
  <dcterms:created xsi:type="dcterms:W3CDTF">2014-06-12T06:14:27Z</dcterms:created>
  <dcterms:modified xsi:type="dcterms:W3CDTF">2014-08-26T11:54:40Z</dcterms:modified>
</cp:coreProperties>
</file>